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64" r:id="rId2"/>
    <p:sldId id="276" r:id="rId3"/>
    <p:sldId id="265" r:id="rId4"/>
    <p:sldId id="266" r:id="rId5"/>
    <p:sldId id="268" r:id="rId6"/>
    <p:sldId id="269" r:id="rId7"/>
    <p:sldId id="270" r:id="rId8"/>
    <p:sldId id="272" r:id="rId9"/>
    <p:sldId id="274" r:id="rId10"/>
    <p:sldId id="278" r:id="rId11"/>
    <p:sldId id="282" r:id="rId12"/>
    <p:sldId id="283" r:id="rId13"/>
    <p:sldId id="285" r:id="rId14"/>
    <p:sldId id="284" r:id="rId15"/>
    <p:sldId id="286" r:id="rId16"/>
    <p:sldId id="288" r:id="rId17"/>
    <p:sldId id="289" r:id="rId18"/>
    <p:sldId id="287" r:id="rId19"/>
    <p:sldId id="281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5541FC-70D9-40A1-9F28-B103F7BEEDF1}">
  <a:tblStyle styleId="{ED5541FC-70D9-40A1-9F28-B103F7BEED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05"/>
    <p:restoredTop sz="94629"/>
  </p:normalViewPr>
  <p:slideViewPr>
    <p:cSldViewPr snapToGrid="0" snapToObjects="1">
      <p:cViewPr>
        <p:scale>
          <a:sx n="102" d="100"/>
          <a:sy n="102" d="100"/>
        </p:scale>
        <p:origin x="1664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fr.wikipedia.org/wiki/Uber_(entreprise)" TargetMode="Externa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fr.wikipedia.org/wiki/Uber_(entreprise)" TargetMode="External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8754AA-DE28-454F-8672-128250605F2B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8AF50E-08E6-294E-9A65-4B3F23F243CB}">
      <dgm:prSet phldrT="[Text]"/>
      <dgm:spPr/>
      <dgm:t>
        <a:bodyPr/>
        <a:lstStyle/>
        <a:p>
          <a:r>
            <a:rPr lang="en-US" dirty="0" err="1"/>
            <a:t>UberEats</a:t>
          </a:r>
          <a:endParaRPr lang="en-US" dirty="0"/>
        </a:p>
      </dgm:t>
    </dgm:pt>
    <dgm:pt modelId="{BC7ACBBE-9E14-BE40-9110-FFE9A8DD8B25}" type="parTrans" cxnId="{ABDE561D-5D8D-2E40-B2D5-8E2D7195CAEF}">
      <dgm:prSet/>
      <dgm:spPr/>
      <dgm:t>
        <a:bodyPr/>
        <a:lstStyle/>
        <a:p>
          <a:endParaRPr lang="en-US"/>
        </a:p>
      </dgm:t>
    </dgm:pt>
    <dgm:pt modelId="{E84A0EEE-A35A-6245-8F77-F984ADC8B0E6}" type="sibTrans" cxnId="{ABDE561D-5D8D-2E40-B2D5-8E2D7195CAEF}">
      <dgm:prSet/>
      <dgm:spPr/>
      <dgm:t>
        <a:bodyPr/>
        <a:lstStyle/>
        <a:p>
          <a:endParaRPr lang="en-US"/>
        </a:p>
      </dgm:t>
    </dgm:pt>
    <dgm:pt modelId="{1D4EAC8C-9432-3F42-B26D-C903B0C93E5E}">
      <dgm:prSet phldrT="[Text]"/>
      <dgm:spPr/>
      <dgm:t>
        <a:bodyPr/>
        <a:lstStyle/>
        <a:p>
          <a:r>
            <a:rPr lang="en-US" b="1" i="0" dirty="0"/>
            <a:t>Uber Eats</a:t>
          </a:r>
          <a:r>
            <a:rPr lang="en-US" b="0" i="0" dirty="0"/>
            <a:t> is a </a:t>
          </a:r>
          <a:r>
            <a:rPr lang="en-US" b="1" i="0" dirty="0"/>
            <a:t>convenience</a:t>
          </a:r>
          <a:r>
            <a:rPr lang="en-US" b="0" i="0" dirty="0"/>
            <a:t> food delivery service created by the founders of </a:t>
          </a:r>
          <a:r>
            <a:rPr lang="en-US" b="0" i="0" dirty="0">
              <a:solidFill>
                <a:schemeClr val="bg1"/>
              </a:solidFill>
              <a:hlinkClick xmlns:r="http://schemas.openxmlformats.org/officeDocument/2006/relationships" r:id="rId1" tooltip="Uber (company)">
                <a:extLst>
                  <a:ext uri="{A12FA001-AC4F-418D-AE19-62706E023703}">
                    <ahyp:hlinkClr xmlns="" xmlns:ahyp="http://schemas.microsoft.com/office/drawing/2018/hyperlinkcolor" val="tx"/>
                  </a:ext>
                </a:extLst>
              </a:hlinkClick>
            </a:rPr>
            <a:t>Uber</a:t>
          </a:r>
          <a:r>
            <a:rPr lang="en-US" b="0" i="0" dirty="0"/>
            <a:t>.</a:t>
          </a:r>
          <a:endParaRPr lang="en-US" dirty="0"/>
        </a:p>
      </dgm:t>
    </dgm:pt>
    <dgm:pt modelId="{A57EFF02-6E21-2C4A-8EAB-96DB9D21B171}" type="parTrans" cxnId="{B885C5FE-6CCB-764B-B9F5-2A1FEB8396A3}">
      <dgm:prSet/>
      <dgm:spPr/>
      <dgm:t>
        <a:bodyPr/>
        <a:lstStyle/>
        <a:p>
          <a:endParaRPr lang="en-US"/>
        </a:p>
      </dgm:t>
    </dgm:pt>
    <dgm:pt modelId="{20652DBF-3A29-4C4D-B13C-B687F49BEDB7}" type="sibTrans" cxnId="{B885C5FE-6CCB-764B-B9F5-2A1FEB8396A3}">
      <dgm:prSet/>
      <dgm:spPr/>
      <dgm:t>
        <a:bodyPr/>
        <a:lstStyle/>
        <a:p>
          <a:endParaRPr lang="en-US"/>
        </a:p>
      </dgm:t>
    </dgm:pt>
    <dgm:pt modelId="{22E82FA8-1A37-7545-A141-8136CFE7A5B7}">
      <dgm:prSet phldrT="[Text]"/>
      <dgm:spPr/>
      <dgm:t>
        <a:bodyPr/>
        <a:lstStyle/>
        <a:p>
          <a:r>
            <a:rPr lang="en-US" dirty="0" err="1"/>
            <a:t>AirBnb</a:t>
          </a:r>
          <a:endParaRPr lang="en-US" dirty="0"/>
        </a:p>
      </dgm:t>
    </dgm:pt>
    <dgm:pt modelId="{88241723-02A4-C244-BAE7-6A12898A43EF}" type="parTrans" cxnId="{5AF48BE7-6E5A-4B49-8FB1-D6597D512DC0}">
      <dgm:prSet/>
      <dgm:spPr/>
      <dgm:t>
        <a:bodyPr/>
        <a:lstStyle/>
        <a:p>
          <a:endParaRPr lang="en-US"/>
        </a:p>
      </dgm:t>
    </dgm:pt>
    <dgm:pt modelId="{D3DA002C-DB16-2B4D-B181-87E8C71EC815}" type="sibTrans" cxnId="{5AF48BE7-6E5A-4B49-8FB1-D6597D512DC0}">
      <dgm:prSet/>
      <dgm:spPr/>
      <dgm:t>
        <a:bodyPr/>
        <a:lstStyle/>
        <a:p>
          <a:endParaRPr lang="en-US"/>
        </a:p>
      </dgm:t>
    </dgm:pt>
    <dgm:pt modelId="{50C4C492-8A1F-544A-92D4-E57AA2396CE7}">
      <dgm:prSet phldrT="[Text]"/>
      <dgm:spPr/>
      <dgm:t>
        <a:bodyPr/>
        <a:lstStyle/>
        <a:p>
          <a:r>
            <a:rPr lang="en-US" dirty="0" err="1"/>
            <a:t>AirBnb</a:t>
          </a:r>
          <a:r>
            <a:rPr lang="en-US" dirty="0"/>
            <a:t> experiences :- Cooks sells their food or recipes online.</a:t>
          </a:r>
        </a:p>
      </dgm:t>
    </dgm:pt>
    <dgm:pt modelId="{2678616E-7D44-D549-82CE-033DF2AC5457}" type="parTrans" cxnId="{C64CE736-8566-2D46-BE82-3417E96FBCEA}">
      <dgm:prSet/>
      <dgm:spPr/>
      <dgm:t>
        <a:bodyPr/>
        <a:lstStyle/>
        <a:p>
          <a:endParaRPr lang="en-US"/>
        </a:p>
      </dgm:t>
    </dgm:pt>
    <dgm:pt modelId="{31F07627-633C-904A-821D-998A3A75047D}" type="sibTrans" cxnId="{C64CE736-8566-2D46-BE82-3417E96FBCEA}">
      <dgm:prSet/>
      <dgm:spPr/>
      <dgm:t>
        <a:bodyPr/>
        <a:lstStyle/>
        <a:p>
          <a:endParaRPr lang="en-US"/>
        </a:p>
      </dgm:t>
    </dgm:pt>
    <dgm:pt modelId="{1799C339-6642-9F4F-9FD9-B95E3570C586}">
      <dgm:prSet phldrT="[Text]"/>
      <dgm:spPr/>
      <dgm:t>
        <a:bodyPr/>
        <a:lstStyle/>
        <a:p>
          <a:r>
            <a:rPr lang="en-US" b="1" i="0" dirty="0"/>
            <a:t>Experiences</a:t>
          </a:r>
          <a:r>
            <a:rPr lang="en-US" b="0" i="0" dirty="0"/>
            <a:t> are excursions or other activities designed and led by local hosts. Hosts give guests unique access into places and communities in their city.</a:t>
          </a:r>
          <a:endParaRPr lang="en-US" dirty="0"/>
        </a:p>
      </dgm:t>
    </dgm:pt>
    <dgm:pt modelId="{23DC0D53-5B0E-FF47-95BC-00E3BDC73810}" type="parTrans" cxnId="{D0D18EAC-AF85-E849-815B-6C22C4EA4B7C}">
      <dgm:prSet/>
      <dgm:spPr/>
      <dgm:t>
        <a:bodyPr/>
        <a:lstStyle/>
        <a:p>
          <a:endParaRPr lang="en-US"/>
        </a:p>
      </dgm:t>
    </dgm:pt>
    <dgm:pt modelId="{4F86C760-0E37-5D4E-AD8B-FCAB5D1BB734}" type="sibTrans" cxnId="{D0D18EAC-AF85-E849-815B-6C22C4EA4B7C}">
      <dgm:prSet/>
      <dgm:spPr/>
      <dgm:t>
        <a:bodyPr/>
        <a:lstStyle/>
        <a:p>
          <a:endParaRPr lang="en-US"/>
        </a:p>
      </dgm:t>
    </dgm:pt>
    <dgm:pt modelId="{7701E267-08F6-0248-A0B6-319FBAD2CE99}">
      <dgm:prSet phldrT="[Text]"/>
      <dgm:spPr/>
      <dgm:t>
        <a:bodyPr/>
        <a:lstStyle/>
        <a:p>
          <a:r>
            <a:rPr lang="en-US" dirty="0" err="1"/>
            <a:t>Foodler</a:t>
          </a:r>
          <a:endParaRPr lang="en-US" dirty="0"/>
        </a:p>
      </dgm:t>
    </dgm:pt>
    <dgm:pt modelId="{3C8F25B7-A89F-8246-9C9C-90FD2BD89496}" type="parTrans" cxnId="{26676317-5ED9-5D45-9474-207217E9EA68}">
      <dgm:prSet/>
      <dgm:spPr/>
      <dgm:t>
        <a:bodyPr/>
        <a:lstStyle/>
        <a:p>
          <a:endParaRPr lang="en-US"/>
        </a:p>
      </dgm:t>
    </dgm:pt>
    <dgm:pt modelId="{FB8D0975-8919-EE43-9457-0F6051BEF1F9}" type="sibTrans" cxnId="{26676317-5ED9-5D45-9474-207217E9EA68}">
      <dgm:prSet/>
      <dgm:spPr/>
      <dgm:t>
        <a:bodyPr/>
        <a:lstStyle/>
        <a:p>
          <a:endParaRPr lang="en-US"/>
        </a:p>
      </dgm:t>
    </dgm:pt>
    <dgm:pt modelId="{5CC7D53B-28FA-9A44-9839-C97E5E7EAAF0}">
      <dgm:prSet phldrT="[Text]"/>
      <dgm:spPr/>
      <dgm:t>
        <a:bodyPr/>
        <a:lstStyle/>
        <a:p>
          <a:r>
            <a:rPr lang="en-US" dirty="0"/>
            <a:t>Online food ordering service</a:t>
          </a:r>
        </a:p>
      </dgm:t>
    </dgm:pt>
    <dgm:pt modelId="{DB54A5F6-43F1-8F47-80C7-3E06E20C348F}" type="parTrans" cxnId="{868309EF-0791-EA48-B986-602DCC6B0E64}">
      <dgm:prSet/>
      <dgm:spPr/>
      <dgm:t>
        <a:bodyPr/>
        <a:lstStyle/>
        <a:p>
          <a:endParaRPr lang="en-US"/>
        </a:p>
      </dgm:t>
    </dgm:pt>
    <dgm:pt modelId="{3943CEAA-1F84-6F4A-AB86-2440E11A5FCF}" type="sibTrans" cxnId="{868309EF-0791-EA48-B986-602DCC6B0E64}">
      <dgm:prSet/>
      <dgm:spPr/>
      <dgm:t>
        <a:bodyPr/>
        <a:lstStyle/>
        <a:p>
          <a:endParaRPr lang="en-US"/>
        </a:p>
      </dgm:t>
    </dgm:pt>
    <dgm:pt modelId="{CE41230D-DF6D-7B41-BDA6-1F88D85174E4}">
      <dgm:prSet phldrT="[Text]"/>
      <dgm:spPr/>
      <dgm:t>
        <a:bodyPr/>
        <a:lstStyle/>
        <a:p>
          <a:r>
            <a:rPr lang="en-US" dirty="0"/>
            <a:t>Ranks restaurants according to customer feedback</a:t>
          </a:r>
        </a:p>
      </dgm:t>
    </dgm:pt>
    <dgm:pt modelId="{2AA10BD5-3B7D-984F-8E14-84304CEFA671}" type="parTrans" cxnId="{2690B522-52CB-F045-9C5C-DA1A62F7F597}">
      <dgm:prSet/>
      <dgm:spPr/>
      <dgm:t>
        <a:bodyPr/>
        <a:lstStyle/>
        <a:p>
          <a:endParaRPr lang="en-US"/>
        </a:p>
      </dgm:t>
    </dgm:pt>
    <dgm:pt modelId="{E328684E-B5DE-5045-8E76-F4D88AA652BE}" type="sibTrans" cxnId="{2690B522-52CB-F045-9C5C-DA1A62F7F597}">
      <dgm:prSet/>
      <dgm:spPr/>
      <dgm:t>
        <a:bodyPr/>
        <a:lstStyle/>
        <a:p>
          <a:endParaRPr lang="en-US"/>
        </a:p>
      </dgm:t>
    </dgm:pt>
    <dgm:pt modelId="{9592B702-B24E-2E48-8E53-D61214C0A8DA}">
      <dgm:prSet phldrT="[Text]"/>
      <dgm:spPr/>
      <dgm:t>
        <a:bodyPr/>
        <a:lstStyle/>
        <a:p>
          <a:r>
            <a:rPr lang="en-US" dirty="0"/>
            <a:t>Its gives a platform to connect restaurant to the customers via </a:t>
          </a:r>
          <a:r>
            <a:rPr lang="en-US" dirty="0" err="1"/>
            <a:t>uber</a:t>
          </a:r>
          <a:r>
            <a:rPr lang="en-US" dirty="0"/>
            <a:t> cabs.</a:t>
          </a:r>
        </a:p>
      </dgm:t>
    </dgm:pt>
    <dgm:pt modelId="{06AA94E1-EF66-7B4E-910A-ED265F27CB7F}" type="parTrans" cxnId="{AAD21231-260E-DA40-91BF-7FAAC1C769F2}">
      <dgm:prSet/>
      <dgm:spPr/>
      <dgm:t>
        <a:bodyPr/>
        <a:lstStyle/>
        <a:p>
          <a:endParaRPr lang="en-US"/>
        </a:p>
      </dgm:t>
    </dgm:pt>
    <dgm:pt modelId="{38F865C5-B846-0E48-913B-EB511156105D}" type="sibTrans" cxnId="{AAD21231-260E-DA40-91BF-7FAAC1C769F2}">
      <dgm:prSet/>
      <dgm:spPr/>
      <dgm:t>
        <a:bodyPr/>
        <a:lstStyle/>
        <a:p>
          <a:endParaRPr lang="en-US"/>
        </a:p>
      </dgm:t>
    </dgm:pt>
    <dgm:pt modelId="{4F7A79D7-3B91-A245-9025-0EAB402DF536}" type="pres">
      <dgm:prSet presAssocID="{AD8754AA-DE28-454F-8672-128250605F2B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21F18C2-B960-F145-A5A0-022E9F459B3A}" type="pres">
      <dgm:prSet presAssocID="{8E8AF50E-08E6-294E-9A65-4B3F23F243CB}" presName="linNode" presStyleCnt="0"/>
      <dgm:spPr/>
    </dgm:pt>
    <dgm:pt modelId="{BAB62DE4-64E4-8341-BE8D-E364B39DE4B4}" type="pres">
      <dgm:prSet presAssocID="{8E8AF50E-08E6-294E-9A65-4B3F23F243CB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AB4E9E-146E-0547-AA8D-5FB9BCBF6AC2}" type="pres">
      <dgm:prSet presAssocID="{8E8AF50E-08E6-294E-9A65-4B3F23F243CB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6576D0-CD0E-044A-B638-AEBCF422561E}" type="pres">
      <dgm:prSet presAssocID="{E84A0EEE-A35A-6245-8F77-F984ADC8B0E6}" presName="sp" presStyleCnt="0"/>
      <dgm:spPr/>
    </dgm:pt>
    <dgm:pt modelId="{043B2C86-7D57-4B46-A35F-63417E7C53AF}" type="pres">
      <dgm:prSet presAssocID="{22E82FA8-1A37-7545-A141-8136CFE7A5B7}" presName="linNode" presStyleCnt="0"/>
      <dgm:spPr/>
    </dgm:pt>
    <dgm:pt modelId="{0B478CDB-7DD4-AF4E-A31A-E196EF4EEB69}" type="pres">
      <dgm:prSet presAssocID="{22E82FA8-1A37-7545-A141-8136CFE7A5B7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AEA696-65AC-AD47-B759-3067136034E5}" type="pres">
      <dgm:prSet presAssocID="{22E82FA8-1A37-7545-A141-8136CFE7A5B7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93ED74-57C0-394B-86FD-B65575C727B4}" type="pres">
      <dgm:prSet presAssocID="{D3DA002C-DB16-2B4D-B181-87E8C71EC815}" presName="sp" presStyleCnt="0"/>
      <dgm:spPr/>
    </dgm:pt>
    <dgm:pt modelId="{8FCB34A7-DA17-8F41-957C-4CAB79389AF7}" type="pres">
      <dgm:prSet presAssocID="{7701E267-08F6-0248-A0B6-319FBAD2CE99}" presName="linNode" presStyleCnt="0"/>
      <dgm:spPr/>
    </dgm:pt>
    <dgm:pt modelId="{10DEABCD-A803-0A4D-956E-8B874869DE47}" type="pres">
      <dgm:prSet presAssocID="{7701E267-08F6-0248-A0B6-319FBAD2CE99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3664D7-7332-4444-8ACB-C1CBBB7CEF95}" type="pres">
      <dgm:prSet presAssocID="{7701E267-08F6-0248-A0B6-319FBAD2CE99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EBC090E-ED88-D340-A313-01324377FED3}" type="presOf" srcId="{1D4EAC8C-9432-3F42-B26D-C903B0C93E5E}" destId="{DFAB4E9E-146E-0547-AA8D-5FB9BCBF6AC2}" srcOrd="0" destOrd="0" presId="urn:microsoft.com/office/officeart/2005/8/layout/vList5"/>
    <dgm:cxn modelId="{A06FB2CF-6484-2F4F-ACDA-76AF4C6A6B06}" type="presOf" srcId="{50C4C492-8A1F-544A-92D4-E57AA2396CE7}" destId="{28AEA696-65AC-AD47-B759-3067136034E5}" srcOrd="0" destOrd="0" presId="urn:microsoft.com/office/officeart/2005/8/layout/vList5"/>
    <dgm:cxn modelId="{D0D18EAC-AF85-E849-815B-6C22C4EA4B7C}" srcId="{22E82FA8-1A37-7545-A141-8136CFE7A5B7}" destId="{1799C339-6642-9F4F-9FD9-B95E3570C586}" srcOrd="1" destOrd="0" parTransId="{23DC0D53-5B0E-FF47-95BC-00E3BDC73810}" sibTransId="{4F86C760-0E37-5D4E-AD8B-FCAB5D1BB734}"/>
    <dgm:cxn modelId="{AAD21231-260E-DA40-91BF-7FAAC1C769F2}" srcId="{8E8AF50E-08E6-294E-9A65-4B3F23F243CB}" destId="{9592B702-B24E-2E48-8E53-D61214C0A8DA}" srcOrd="1" destOrd="0" parTransId="{06AA94E1-EF66-7B4E-910A-ED265F27CB7F}" sibTransId="{38F865C5-B846-0E48-913B-EB511156105D}"/>
    <dgm:cxn modelId="{F0D20111-C072-3C41-A6F9-E11D3AA5F303}" type="presOf" srcId="{AD8754AA-DE28-454F-8672-128250605F2B}" destId="{4F7A79D7-3B91-A245-9025-0EAB402DF536}" srcOrd="0" destOrd="0" presId="urn:microsoft.com/office/officeart/2005/8/layout/vList5"/>
    <dgm:cxn modelId="{7CE1930A-DA92-CB40-B431-80D651D2E335}" type="presOf" srcId="{CE41230D-DF6D-7B41-BDA6-1F88D85174E4}" destId="{AF3664D7-7332-4444-8ACB-C1CBBB7CEF95}" srcOrd="0" destOrd="1" presId="urn:microsoft.com/office/officeart/2005/8/layout/vList5"/>
    <dgm:cxn modelId="{F017DD32-1C49-4A4F-A028-2EDC3AA12C02}" type="presOf" srcId="{1799C339-6642-9F4F-9FD9-B95E3570C586}" destId="{28AEA696-65AC-AD47-B759-3067136034E5}" srcOrd="0" destOrd="1" presId="urn:microsoft.com/office/officeart/2005/8/layout/vList5"/>
    <dgm:cxn modelId="{868309EF-0791-EA48-B986-602DCC6B0E64}" srcId="{7701E267-08F6-0248-A0B6-319FBAD2CE99}" destId="{5CC7D53B-28FA-9A44-9839-C97E5E7EAAF0}" srcOrd="0" destOrd="0" parTransId="{DB54A5F6-43F1-8F47-80C7-3E06E20C348F}" sibTransId="{3943CEAA-1F84-6F4A-AB86-2440E11A5FCF}"/>
    <dgm:cxn modelId="{DFE64676-DC54-CE4C-8884-5715AF3AC3A0}" type="presOf" srcId="{9592B702-B24E-2E48-8E53-D61214C0A8DA}" destId="{DFAB4E9E-146E-0547-AA8D-5FB9BCBF6AC2}" srcOrd="0" destOrd="1" presId="urn:microsoft.com/office/officeart/2005/8/layout/vList5"/>
    <dgm:cxn modelId="{26676317-5ED9-5D45-9474-207217E9EA68}" srcId="{AD8754AA-DE28-454F-8672-128250605F2B}" destId="{7701E267-08F6-0248-A0B6-319FBAD2CE99}" srcOrd="2" destOrd="0" parTransId="{3C8F25B7-A89F-8246-9C9C-90FD2BD89496}" sibTransId="{FB8D0975-8919-EE43-9457-0F6051BEF1F9}"/>
    <dgm:cxn modelId="{F3245059-BEF3-0E48-8041-A03DCE7D1733}" type="presOf" srcId="{7701E267-08F6-0248-A0B6-319FBAD2CE99}" destId="{10DEABCD-A803-0A4D-956E-8B874869DE47}" srcOrd="0" destOrd="0" presId="urn:microsoft.com/office/officeart/2005/8/layout/vList5"/>
    <dgm:cxn modelId="{ABDE561D-5D8D-2E40-B2D5-8E2D7195CAEF}" srcId="{AD8754AA-DE28-454F-8672-128250605F2B}" destId="{8E8AF50E-08E6-294E-9A65-4B3F23F243CB}" srcOrd="0" destOrd="0" parTransId="{BC7ACBBE-9E14-BE40-9110-FFE9A8DD8B25}" sibTransId="{E84A0EEE-A35A-6245-8F77-F984ADC8B0E6}"/>
    <dgm:cxn modelId="{2690B522-52CB-F045-9C5C-DA1A62F7F597}" srcId="{7701E267-08F6-0248-A0B6-319FBAD2CE99}" destId="{CE41230D-DF6D-7B41-BDA6-1F88D85174E4}" srcOrd="1" destOrd="0" parTransId="{2AA10BD5-3B7D-984F-8E14-84304CEFA671}" sibTransId="{E328684E-B5DE-5045-8E76-F4D88AA652BE}"/>
    <dgm:cxn modelId="{C64CE736-8566-2D46-BE82-3417E96FBCEA}" srcId="{22E82FA8-1A37-7545-A141-8136CFE7A5B7}" destId="{50C4C492-8A1F-544A-92D4-E57AA2396CE7}" srcOrd="0" destOrd="0" parTransId="{2678616E-7D44-D549-82CE-033DF2AC5457}" sibTransId="{31F07627-633C-904A-821D-998A3A75047D}"/>
    <dgm:cxn modelId="{7820E272-DAF7-FC44-82AF-7C552F3242F1}" type="presOf" srcId="{8E8AF50E-08E6-294E-9A65-4B3F23F243CB}" destId="{BAB62DE4-64E4-8341-BE8D-E364B39DE4B4}" srcOrd="0" destOrd="0" presId="urn:microsoft.com/office/officeart/2005/8/layout/vList5"/>
    <dgm:cxn modelId="{D868675B-1721-B145-A87D-5B3CE9B779E9}" type="presOf" srcId="{5CC7D53B-28FA-9A44-9839-C97E5E7EAAF0}" destId="{AF3664D7-7332-4444-8ACB-C1CBBB7CEF95}" srcOrd="0" destOrd="0" presId="urn:microsoft.com/office/officeart/2005/8/layout/vList5"/>
    <dgm:cxn modelId="{5AF48BE7-6E5A-4B49-8FB1-D6597D512DC0}" srcId="{AD8754AA-DE28-454F-8672-128250605F2B}" destId="{22E82FA8-1A37-7545-A141-8136CFE7A5B7}" srcOrd="1" destOrd="0" parTransId="{88241723-02A4-C244-BAE7-6A12898A43EF}" sibTransId="{D3DA002C-DB16-2B4D-B181-87E8C71EC815}"/>
    <dgm:cxn modelId="{B885C5FE-6CCB-764B-B9F5-2A1FEB8396A3}" srcId="{8E8AF50E-08E6-294E-9A65-4B3F23F243CB}" destId="{1D4EAC8C-9432-3F42-B26D-C903B0C93E5E}" srcOrd="0" destOrd="0" parTransId="{A57EFF02-6E21-2C4A-8EAB-96DB9D21B171}" sibTransId="{20652DBF-3A29-4C4D-B13C-B687F49BEDB7}"/>
    <dgm:cxn modelId="{772FFBE7-D143-3646-B101-6857507E3105}" type="presOf" srcId="{22E82FA8-1A37-7545-A141-8136CFE7A5B7}" destId="{0B478CDB-7DD4-AF4E-A31A-E196EF4EEB69}" srcOrd="0" destOrd="0" presId="urn:microsoft.com/office/officeart/2005/8/layout/vList5"/>
    <dgm:cxn modelId="{13482E2A-F15B-E44B-9A6A-82A0A9B470A1}" type="presParOf" srcId="{4F7A79D7-3B91-A245-9025-0EAB402DF536}" destId="{621F18C2-B960-F145-A5A0-022E9F459B3A}" srcOrd="0" destOrd="0" presId="urn:microsoft.com/office/officeart/2005/8/layout/vList5"/>
    <dgm:cxn modelId="{36AEB02B-A6DE-D146-A09B-346CE490195E}" type="presParOf" srcId="{621F18C2-B960-F145-A5A0-022E9F459B3A}" destId="{BAB62DE4-64E4-8341-BE8D-E364B39DE4B4}" srcOrd="0" destOrd="0" presId="urn:microsoft.com/office/officeart/2005/8/layout/vList5"/>
    <dgm:cxn modelId="{5EC1DD82-F71C-174F-A8CE-6D92B2FDE96A}" type="presParOf" srcId="{621F18C2-B960-F145-A5A0-022E9F459B3A}" destId="{DFAB4E9E-146E-0547-AA8D-5FB9BCBF6AC2}" srcOrd="1" destOrd="0" presId="urn:microsoft.com/office/officeart/2005/8/layout/vList5"/>
    <dgm:cxn modelId="{18EEB5DF-5450-BE4D-AFFA-C097A4CEB083}" type="presParOf" srcId="{4F7A79D7-3B91-A245-9025-0EAB402DF536}" destId="{326576D0-CD0E-044A-B638-AEBCF422561E}" srcOrd="1" destOrd="0" presId="urn:microsoft.com/office/officeart/2005/8/layout/vList5"/>
    <dgm:cxn modelId="{A70EEAAD-C4BF-704A-8815-BF2A192F0746}" type="presParOf" srcId="{4F7A79D7-3B91-A245-9025-0EAB402DF536}" destId="{043B2C86-7D57-4B46-A35F-63417E7C53AF}" srcOrd="2" destOrd="0" presId="urn:microsoft.com/office/officeart/2005/8/layout/vList5"/>
    <dgm:cxn modelId="{64D765D2-C742-AD49-8789-2D12EEFF9CFB}" type="presParOf" srcId="{043B2C86-7D57-4B46-A35F-63417E7C53AF}" destId="{0B478CDB-7DD4-AF4E-A31A-E196EF4EEB69}" srcOrd="0" destOrd="0" presId="urn:microsoft.com/office/officeart/2005/8/layout/vList5"/>
    <dgm:cxn modelId="{8F0367B7-377B-044C-A49E-3533F2FF9CBA}" type="presParOf" srcId="{043B2C86-7D57-4B46-A35F-63417E7C53AF}" destId="{28AEA696-65AC-AD47-B759-3067136034E5}" srcOrd="1" destOrd="0" presId="urn:microsoft.com/office/officeart/2005/8/layout/vList5"/>
    <dgm:cxn modelId="{3208014D-9A22-D04A-85E5-B88D9A8ACCC5}" type="presParOf" srcId="{4F7A79D7-3B91-A245-9025-0EAB402DF536}" destId="{2C93ED74-57C0-394B-86FD-B65575C727B4}" srcOrd="3" destOrd="0" presId="urn:microsoft.com/office/officeart/2005/8/layout/vList5"/>
    <dgm:cxn modelId="{EDA23A6B-930C-7C44-97EF-DDC94E52CF7D}" type="presParOf" srcId="{4F7A79D7-3B91-A245-9025-0EAB402DF536}" destId="{8FCB34A7-DA17-8F41-957C-4CAB79389AF7}" srcOrd="4" destOrd="0" presId="urn:microsoft.com/office/officeart/2005/8/layout/vList5"/>
    <dgm:cxn modelId="{A490673D-C08E-244B-B379-E705D5F33BEB}" type="presParOf" srcId="{8FCB34A7-DA17-8F41-957C-4CAB79389AF7}" destId="{10DEABCD-A803-0A4D-956E-8B874869DE47}" srcOrd="0" destOrd="0" presId="urn:microsoft.com/office/officeart/2005/8/layout/vList5"/>
    <dgm:cxn modelId="{D6FB41EF-89B2-A14F-BBE7-C951DDD36660}" type="presParOf" srcId="{8FCB34A7-DA17-8F41-957C-4CAB79389AF7}" destId="{AF3664D7-7332-4444-8ACB-C1CBBB7CEF9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C2304D-066B-EF4A-9B04-4AEA924BFBDC}" type="doc">
      <dgm:prSet loTypeId="urn:microsoft.com/office/officeart/2005/8/layout/pList2" loCatId="" qsTypeId="urn:microsoft.com/office/officeart/2005/8/quickstyle/simple1" qsCatId="simple" csTypeId="urn:microsoft.com/office/officeart/2005/8/colors/accent1_2" csCatId="accent1" phldr="1"/>
      <dgm:spPr/>
    </dgm:pt>
    <dgm:pt modelId="{83F7B154-D8F2-1147-A400-9F9B013DFC1A}">
      <dgm:prSet phldrT="[Text]"/>
      <dgm:spPr/>
      <dgm:t>
        <a:bodyPr/>
        <a:lstStyle/>
        <a:p>
          <a:r>
            <a:rPr lang="en-US" dirty="0"/>
            <a:t>Not consolidated</a:t>
          </a:r>
        </a:p>
        <a:p>
          <a:r>
            <a:rPr lang="en-US" dirty="0" err="1"/>
            <a:t>AirBnB</a:t>
          </a:r>
          <a:r>
            <a:rPr lang="en-US" dirty="0"/>
            <a:t> </a:t>
          </a:r>
          <a:r>
            <a:rPr lang="en-US" dirty="0" err="1"/>
            <a:t>exp</a:t>
          </a:r>
          <a:r>
            <a:rPr lang="en-US" dirty="0"/>
            <a:t> connect hosts to the customers</a:t>
          </a:r>
        </a:p>
        <a:p>
          <a:r>
            <a:rPr lang="en-US" dirty="0"/>
            <a:t>No food community</a:t>
          </a:r>
        </a:p>
      </dgm:t>
    </dgm:pt>
    <dgm:pt modelId="{3394E976-86C9-CE48-BBA9-920D0AA71BC9}" type="parTrans" cxnId="{5B220A58-3114-8D40-8EF4-A4F3692F5870}">
      <dgm:prSet/>
      <dgm:spPr/>
      <dgm:t>
        <a:bodyPr/>
        <a:lstStyle/>
        <a:p>
          <a:endParaRPr lang="en-US"/>
        </a:p>
      </dgm:t>
    </dgm:pt>
    <dgm:pt modelId="{8BC67342-F06A-EA4C-8E6F-FB6E4A699507}" type="sibTrans" cxnId="{5B220A58-3114-8D40-8EF4-A4F3692F5870}">
      <dgm:prSet/>
      <dgm:spPr/>
      <dgm:t>
        <a:bodyPr/>
        <a:lstStyle/>
        <a:p>
          <a:endParaRPr lang="en-US"/>
        </a:p>
      </dgm:t>
    </dgm:pt>
    <dgm:pt modelId="{B4CD32AD-D38C-994E-A9C4-3BF312A2010A}">
      <dgm:prSet phldrT="[Text]"/>
      <dgm:spPr/>
      <dgm:t>
        <a:bodyPr/>
        <a:lstStyle/>
        <a:p>
          <a:r>
            <a:rPr lang="en-US" dirty="0"/>
            <a:t>Only for restaurants</a:t>
          </a:r>
        </a:p>
        <a:p>
          <a:r>
            <a:rPr lang="en-US" dirty="0"/>
            <a:t>No home cooks</a:t>
          </a:r>
        </a:p>
        <a:p>
          <a:endParaRPr lang="en-US" dirty="0"/>
        </a:p>
      </dgm:t>
    </dgm:pt>
    <dgm:pt modelId="{562CD783-C0CC-AB4F-8706-B509314A9ADF}" type="parTrans" cxnId="{38571898-0CE5-3944-80F9-08BB2CDFDB26}">
      <dgm:prSet/>
      <dgm:spPr/>
      <dgm:t>
        <a:bodyPr/>
        <a:lstStyle/>
        <a:p>
          <a:endParaRPr lang="en-US"/>
        </a:p>
      </dgm:t>
    </dgm:pt>
    <dgm:pt modelId="{307054AD-3287-F84F-864B-D26809910523}" type="sibTrans" cxnId="{38571898-0CE5-3944-80F9-08BB2CDFDB26}">
      <dgm:prSet/>
      <dgm:spPr/>
      <dgm:t>
        <a:bodyPr/>
        <a:lstStyle/>
        <a:p>
          <a:endParaRPr lang="en-US"/>
        </a:p>
      </dgm:t>
    </dgm:pt>
    <dgm:pt modelId="{86CF05E8-5DDA-D448-BA9D-8CD0EAFDB07E}">
      <dgm:prSet phldrT="[Text]"/>
      <dgm:spPr/>
      <dgm:t>
        <a:bodyPr/>
        <a:lstStyle/>
        <a:p>
          <a:r>
            <a:rPr lang="en-US" dirty="0"/>
            <a:t>Similar to UberEATS</a:t>
          </a:r>
        </a:p>
        <a:p>
          <a:r>
            <a:rPr lang="en-US" dirty="0"/>
            <a:t>Connect restaurants)(not cook) to customers</a:t>
          </a:r>
        </a:p>
        <a:p>
          <a:endParaRPr lang="en-US" dirty="0"/>
        </a:p>
      </dgm:t>
    </dgm:pt>
    <dgm:pt modelId="{174946C2-0E0F-534C-B163-5C04881FE959}" type="parTrans" cxnId="{0BE1BE3D-5794-5A43-84B5-4878626098D1}">
      <dgm:prSet/>
      <dgm:spPr/>
      <dgm:t>
        <a:bodyPr/>
        <a:lstStyle/>
        <a:p>
          <a:endParaRPr lang="en-US"/>
        </a:p>
      </dgm:t>
    </dgm:pt>
    <dgm:pt modelId="{0DD3E55B-29DF-0946-9D25-8DE868CC5608}" type="sibTrans" cxnId="{0BE1BE3D-5794-5A43-84B5-4878626098D1}">
      <dgm:prSet/>
      <dgm:spPr/>
      <dgm:t>
        <a:bodyPr/>
        <a:lstStyle/>
        <a:p>
          <a:endParaRPr lang="en-US"/>
        </a:p>
      </dgm:t>
    </dgm:pt>
    <dgm:pt modelId="{C1406222-B5EF-3348-81C4-2DAA78A733F3}" type="pres">
      <dgm:prSet presAssocID="{3BC2304D-066B-EF4A-9B04-4AEA924BFBDC}" presName="Name0" presStyleCnt="0">
        <dgm:presLayoutVars>
          <dgm:dir/>
          <dgm:resizeHandles val="exact"/>
        </dgm:presLayoutVars>
      </dgm:prSet>
      <dgm:spPr/>
    </dgm:pt>
    <dgm:pt modelId="{716B55E9-F017-0749-88C1-F4297839EC95}" type="pres">
      <dgm:prSet presAssocID="{3BC2304D-066B-EF4A-9B04-4AEA924BFBDC}" presName="bkgdShp" presStyleLbl="alignAccFollowNode1" presStyleIdx="0" presStyleCnt="1"/>
      <dgm:spPr/>
    </dgm:pt>
    <dgm:pt modelId="{945D4BEE-8C75-6F47-9802-2F70F478E75A}" type="pres">
      <dgm:prSet presAssocID="{3BC2304D-066B-EF4A-9B04-4AEA924BFBDC}" presName="linComp" presStyleCnt="0"/>
      <dgm:spPr/>
    </dgm:pt>
    <dgm:pt modelId="{8D18C5F2-BBA6-574B-BEB5-A50F7D4B94D3}" type="pres">
      <dgm:prSet presAssocID="{83F7B154-D8F2-1147-A400-9F9B013DFC1A}" presName="compNode" presStyleCnt="0"/>
      <dgm:spPr/>
    </dgm:pt>
    <dgm:pt modelId="{346AF39E-D2D4-174C-994A-A40F63FCFD53}" type="pres">
      <dgm:prSet presAssocID="{83F7B154-D8F2-1147-A400-9F9B013DFC1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259094-ACCC-ED4C-A918-192F48F2E7D0}" type="pres">
      <dgm:prSet presAssocID="{83F7B154-D8F2-1147-A400-9F9B013DFC1A}" presName="invisiNode" presStyleLbl="node1" presStyleIdx="0" presStyleCnt="3"/>
      <dgm:spPr/>
    </dgm:pt>
    <dgm:pt modelId="{BD7C8035-16E5-1C4C-8EB9-4C1C76BE1D79}" type="pres">
      <dgm:prSet presAssocID="{83F7B154-D8F2-1147-A400-9F9B013DFC1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0" r="-20000"/>
          </a:stretch>
        </a:blipFill>
      </dgm:spPr>
    </dgm:pt>
    <dgm:pt modelId="{92A8DAA5-CBD5-714F-B3B3-6A69EC1ABECE}" type="pres">
      <dgm:prSet presAssocID="{8BC67342-F06A-EA4C-8E6F-FB6E4A699507}" presName="sibTrans" presStyleLbl="sibTrans2D1" presStyleIdx="0" presStyleCnt="0"/>
      <dgm:spPr/>
      <dgm:t>
        <a:bodyPr/>
        <a:lstStyle/>
        <a:p>
          <a:endParaRPr lang="en-US"/>
        </a:p>
      </dgm:t>
    </dgm:pt>
    <dgm:pt modelId="{40084EC2-B16C-274A-B0E3-7B12EEA35E7B}" type="pres">
      <dgm:prSet presAssocID="{B4CD32AD-D38C-994E-A9C4-3BF312A2010A}" presName="compNode" presStyleCnt="0"/>
      <dgm:spPr/>
    </dgm:pt>
    <dgm:pt modelId="{BD95F98A-AE09-7142-9DD5-99E88525101E}" type="pres">
      <dgm:prSet presAssocID="{B4CD32AD-D38C-994E-A9C4-3BF312A2010A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368BBE-DBCE-7E4E-93D9-A57FA14B8C8F}" type="pres">
      <dgm:prSet presAssocID="{B4CD32AD-D38C-994E-A9C4-3BF312A2010A}" presName="invisiNode" presStyleLbl="node1" presStyleIdx="1" presStyleCnt="3"/>
      <dgm:spPr/>
    </dgm:pt>
    <dgm:pt modelId="{03FFCB09-F6EF-ED47-B8D9-6E50D1040094}" type="pres">
      <dgm:prSet presAssocID="{B4CD32AD-D38C-994E-A9C4-3BF312A2010A}" presName="imagNod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</dgm:spPr>
    </dgm:pt>
    <dgm:pt modelId="{690FCF94-44AB-D148-8E22-5F9EAD4C54B4}" type="pres">
      <dgm:prSet presAssocID="{307054AD-3287-F84F-864B-D26809910523}" presName="sibTrans" presStyleLbl="sibTrans2D1" presStyleIdx="0" presStyleCnt="0"/>
      <dgm:spPr/>
      <dgm:t>
        <a:bodyPr/>
        <a:lstStyle/>
        <a:p>
          <a:endParaRPr lang="en-US"/>
        </a:p>
      </dgm:t>
    </dgm:pt>
    <dgm:pt modelId="{051A5E69-5A00-EC4A-9384-D31758E5811D}" type="pres">
      <dgm:prSet presAssocID="{86CF05E8-5DDA-D448-BA9D-8CD0EAFDB07E}" presName="compNode" presStyleCnt="0"/>
      <dgm:spPr/>
    </dgm:pt>
    <dgm:pt modelId="{66BB8CA5-49CA-4744-AE68-D6901E59BE8B}" type="pres">
      <dgm:prSet presAssocID="{86CF05E8-5DDA-D448-BA9D-8CD0EAFDB07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F93426-AF72-CC48-BA6F-F682A32BB022}" type="pres">
      <dgm:prSet presAssocID="{86CF05E8-5DDA-D448-BA9D-8CD0EAFDB07E}" presName="invisiNode" presStyleLbl="node1" presStyleIdx="2" presStyleCnt="3"/>
      <dgm:spPr/>
    </dgm:pt>
    <dgm:pt modelId="{4F408B6A-64B8-3341-AEC3-4ACA24110983}" type="pres">
      <dgm:prSet presAssocID="{86CF05E8-5DDA-D448-BA9D-8CD0EAFDB07E}" presName="imagNode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</dgm:ptLst>
  <dgm:cxnLst>
    <dgm:cxn modelId="{BDB782E1-59E0-DC49-8931-D2BE854A7D9E}" type="presOf" srcId="{3BC2304D-066B-EF4A-9B04-4AEA924BFBDC}" destId="{C1406222-B5EF-3348-81C4-2DAA78A733F3}" srcOrd="0" destOrd="0" presId="urn:microsoft.com/office/officeart/2005/8/layout/pList2"/>
    <dgm:cxn modelId="{7C87A184-D1FC-9144-8993-66CE37F20102}" type="presOf" srcId="{83F7B154-D8F2-1147-A400-9F9B013DFC1A}" destId="{346AF39E-D2D4-174C-994A-A40F63FCFD53}" srcOrd="0" destOrd="0" presId="urn:microsoft.com/office/officeart/2005/8/layout/pList2"/>
    <dgm:cxn modelId="{38571898-0CE5-3944-80F9-08BB2CDFDB26}" srcId="{3BC2304D-066B-EF4A-9B04-4AEA924BFBDC}" destId="{B4CD32AD-D38C-994E-A9C4-3BF312A2010A}" srcOrd="1" destOrd="0" parTransId="{562CD783-C0CC-AB4F-8706-B509314A9ADF}" sibTransId="{307054AD-3287-F84F-864B-D26809910523}"/>
    <dgm:cxn modelId="{125ED144-E7A9-ED4A-8468-4665EEB740FE}" type="presOf" srcId="{8BC67342-F06A-EA4C-8E6F-FB6E4A699507}" destId="{92A8DAA5-CBD5-714F-B3B3-6A69EC1ABECE}" srcOrd="0" destOrd="0" presId="urn:microsoft.com/office/officeart/2005/8/layout/pList2"/>
    <dgm:cxn modelId="{DBA854BF-4A69-8A4E-A7CD-F8A905B122F3}" type="presOf" srcId="{B4CD32AD-D38C-994E-A9C4-3BF312A2010A}" destId="{BD95F98A-AE09-7142-9DD5-99E88525101E}" srcOrd="0" destOrd="0" presId="urn:microsoft.com/office/officeart/2005/8/layout/pList2"/>
    <dgm:cxn modelId="{0BE1BE3D-5794-5A43-84B5-4878626098D1}" srcId="{3BC2304D-066B-EF4A-9B04-4AEA924BFBDC}" destId="{86CF05E8-5DDA-D448-BA9D-8CD0EAFDB07E}" srcOrd="2" destOrd="0" parTransId="{174946C2-0E0F-534C-B163-5C04881FE959}" sibTransId="{0DD3E55B-29DF-0946-9D25-8DE868CC5608}"/>
    <dgm:cxn modelId="{385F7520-FA62-B441-9B53-F148B4523760}" type="presOf" srcId="{86CF05E8-5DDA-D448-BA9D-8CD0EAFDB07E}" destId="{66BB8CA5-49CA-4744-AE68-D6901E59BE8B}" srcOrd="0" destOrd="0" presId="urn:microsoft.com/office/officeart/2005/8/layout/pList2"/>
    <dgm:cxn modelId="{111612F7-D682-4242-8F0D-87FB2091611E}" type="presOf" srcId="{307054AD-3287-F84F-864B-D26809910523}" destId="{690FCF94-44AB-D148-8E22-5F9EAD4C54B4}" srcOrd="0" destOrd="0" presId="urn:microsoft.com/office/officeart/2005/8/layout/pList2"/>
    <dgm:cxn modelId="{5B220A58-3114-8D40-8EF4-A4F3692F5870}" srcId="{3BC2304D-066B-EF4A-9B04-4AEA924BFBDC}" destId="{83F7B154-D8F2-1147-A400-9F9B013DFC1A}" srcOrd="0" destOrd="0" parTransId="{3394E976-86C9-CE48-BBA9-920D0AA71BC9}" sibTransId="{8BC67342-F06A-EA4C-8E6F-FB6E4A699507}"/>
    <dgm:cxn modelId="{D7C58FAD-DE8F-8644-A914-7CCCB5813977}" type="presParOf" srcId="{C1406222-B5EF-3348-81C4-2DAA78A733F3}" destId="{716B55E9-F017-0749-88C1-F4297839EC95}" srcOrd="0" destOrd="0" presId="urn:microsoft.com/office/officeart/2005/8/layout/pList2"/>
    <dgm:cxn modelId="{0B67E5CB-29C9-314D-9CAE-670C2ECD97DB}" type="presParOf" srcId="{C1406222-B5EF-3348-81C4-2DAA78A733F3}" destId="{945D4BEE-8C75-6F47-9802-2F70F478E75A}" srcOrd="1" destOrd="0" presId="urn:microsoft.com/office/officeart/2005/8/layout/pList2"/>
    <dgm:cxn modelId="{571F38AA-C5A6-F647-A38E-95F4C33395A5}" type="presParOf" srcId="{945D4BEE-8C75-6F47-9802-2F70F478E75A}" destId="{8D18C5F2-BBA6-574B-BEB5-A50F7D4B94D3}" srcOrd="0" destOrd="0" presId="urn:microsoft.com/office/officeart/2005/8/layout/pList2"/>
    <dgm:cxn modelId="{28DD1AF5-DED5-204F-8CB1-6A6C7F8419D3}" type="presParOf" srcId="{8D18C5F2-BBA6-574B-BEB5-A50F7D4B94D3}" destId="{346AF39E-D2D4-174C-994A-A40F63FCFD53}" srcOrd="0" destOrd="0" presId="urn:microsoft.com/office/officeart/2005/8/layout/pList2"/>
    <dgm:cxn modelId="{759E71D9-8E4D-2644-86AA-69EE369D443A}" type="presParOf" srcId="{8D18C5F2-BBA6-574B-BEB5-A50F7D4B94D3}" destId="{86259094-ACCC-ED4C-A918-192F48F2E7D0}" srcOrd="1" destOrd="0" presId="urn:microsoft.com/office/officeart/2005/8/layout/pList2"/>
    <dgm:cxn modelId="{228AC795-313E-784C-A332-BD49FE2C37D9}" type="presParOf" srcId="{8D18C5F2-BBA6-574B-BEB5-A50F7D4B94D3}" destId="{BD7C8035-16E5-1C4C-8EB9-4C1C76BE1D79}" srcOrd="2" destOrd="0" presId="urn:microsoft.com/office/officeart/2005/8/layout/pList2"/>
    <dgm:cxn modelId="{6ED5B4C8-43D5-3440-81A3-88ED9F5F8346}" type="presParOf" srcId="{945D4BEE-8C75-6F47-9802-2F70F478E75A}" destId="{92A8DAA5-CBD5-714F-B3B3-6A69EC1ABECE}" srcOrd="1" destOrd="0" presId="urn:microsoft.com/office/officeart/2005/8/layout/pList2"/>
    <dgm:cxn modelId="{D0D6CE42-BBFA-734B-BD56-E386E4FE10E8}" type="presParOf" srcId="{945D4BEE-8C75-6F47-9802-2F70F478E75A}" destId="{40084EC2-B16C-274A-B0E3-7B12EEA35E7B}" srcOrd="2" destOrd="0" presId="urn:microsoft.com/office/officeart/2005/8/layout/pList2"/>
    <dgm:cxn modelId="{79241A2C-76EB-3E44-988D-0D1314DE5A7D}" type="presParOf" srcId="{40084EC2-B16C-274A-B0E3-7B12EEA35E7B}" destId="{BD95F98A-AE09-7142-9DD5-99E88525101E}" srcOrd="0" destOrd="0" presId="urn:microsoft.com/office/officeart/2005/8/layout/pList2"/>
    <dgm:cxn modelId="{CF7B5CF3-0FB1-094B-AD75-F60D34467422}" type="presParOf" srcId="{40084EC2-B16C-274A-B0E3-7B12EEA35E7B}" destId="{72368BBE-DBCE-7E4E-93D9-A57FA14B8C8F}" srcOrd="1" destOrd="0" presId="urn:microsoft.com/office/officeart/2005/8/layout/pList2"/>
    <dgm:cxn modelId="{8043061F-3B42-2442-B646-56B09C4B8B0B}" type="presParOf" srcId="{40084EC2-B16C-274A-B0E3-7B12EEA35E7B}" destId="{03FFCB09-F6EF-ED47-B8D9-6E50D1040094}" srcOrd="2" destOrd="0" presId="urn:microsoft.com/office/officeart/2005/8/layout/pList2"/>
    <dgm:cxn modelId="{E594974D-A9AF-494C-BAD6-CE674E960A46}" type="presParOf" srcId="{945D4BEE-8C75-6F47-9802-2F70F478E75A}" destId="{690FCF94-44AB-D148-8E22-5F9EAD4C54B4}" srcOrd="3" destOrd="0" presId="urn:microsoft.com/office/officeart/2005/8/layout/pList2"/>
    <dgm:cxn modelId="{A6C72DF0-EBA6-4B4A-BC63-55AF8C7E05C8}" type="presParOf" srcId="{945D4BEE-8C75-6F47-9802-2F70F478E75A}" destId="{051A5E69-5A00-EC4A-9384-D31758E5811D}" srcOrd="4" destOrd="0" presId="urn:microsoft.com/office/officeart/2005/8/layout/pList2"/>
    <dgm:cxn modelId="{9E28F290-3785-4240-AC05-1BC7D0048574}" type="presParOf" srcId="{051A5E69-5A00-EC4A-9384-D31758E5811D}" destId="{66BB8CA5-49CA-4744-AE68-D6901E59BE8B}" srcOrd="0" destOrd="0" presId="urn:microsoft.com/office/officeart/2005/8/layout/pList2"/>
    <dgm:cxn modelId="{BCD3653C-F1AB-2743-9B41-8B92459C8B7C}" type="presParOf" srcId="{051A5E69-5A00-EC4A-9384-D31758E5811D}" destId="{7EF93426-AF72-CC48-BA6F-F682A32BB022}" srcOrd="1" destOrd="0" presId="urn:microsoft.com/office/officeart/2005/8/layout/pList2"/>
    <dgm:cxn modelId="{F4427E1A-5B6E-9C4D-A4A9-578E3DE98DE6}" type="presParOf" srcId="{051A5E69-5A00-EC4A-9384-D31758E5811D}" destId="{4F408B6A-64B8-3341-AEC3-4ACA24110983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6E26CF7-5AE7-3342-A57E-C6E28AEDA3E7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F4E0E9-A622-7E4A-BB97-E2FC546444C2}">
      <dgm:prSet phldrT="[Text]"/>
      <dgm:spPr/>
      <dgm:t>
        <a:bodyPr/>
        <a:lstStyle/>
        <a:p>
          <a:r>
            <a:rPr lang="en-US" dirty="0"/>
            <a:t>There is no portal that connects cook to the customers. 	</a:t>
          </a:r>
        </a:p>
      </dgm:t>
    </dgm:pt>
    <dgm:pt modelId="{C590E2E6-6A3B-214F-9D7E-6425EE46C4B2}" type="parTrans" cxnId="{0B1EC23C-E7E2-8B4E-9E0A-76AABC28E07E}">
      <dgm:prSet/>
      <dgm:spPr/>
      <dgm:t>
        <a:bodyPr/>
        <a:lstStyle/>
        <a:p>
          <a:endParaRPr lang="en-US"/>
        </a:p>
      </dgm:t>
    </dgm:pt>
    <dgm:pt modelId="{0182BCD8-ED45-6941-BA3B-9B8711158B9A}" type="sibTrans" cxnId="{0B1EC23C-E7E2-8B4E-9E0A-76AABC28E07E}">
      <dgm:prSet/>
      <dgm:spPr/>
      <dgm:t>
        <a:bodyPr/>
        <a:lstStyle/>
        <a:p>
          <a:endParaRPr lang="en-US"/>
        </a:p>
      </dgm:t>
    </dgm:pt>
    <dgm:pt modelId="{335B50EC-68FE-F847-A6A5-0EEF25B3B2F5}">
      <dgm:prSet phldrT="[Text]"/>
      <dgm:spPr/>
      <dgm:t>
        <a:bodyPr/>
        <a:lstStyle/>
        <a:p>
          <a:r>
            <a:rPr lang="en-US" dirty="0"/>
            <a:t>Generating employment in a new market.</a:t>
          </a:r>
        </a:p>
      </dgm:t>
    </dgm:pt>
    <dgm:pt modelId="{09DEF89F-D4EB-7544-827F-BF2313B326B0}" type="parTrans" cxnId="{C165B1D6-ED87-EF4D-B7F6-38B9294DA286}">
      <dgm:prSet/>
      <dgm:spPr/>
      <dgm:t>
        <a:bodyPr/>
        <a:lstStyle/>
        <a:p>
          <a:endParaRPr lang="en-US"/>
        </a:p>
      </dgm:t>
    </dgm:pt>
    <dgm:pt modelId="{67485811-3F3F-9243-97D9-B6DB4C83CE1C}" type="sibTrans" cxnId="{C165B1D6-ED87-EF4D-B7F6-38B9294DA286}">
      <dgm:prSet/>
      <dgm:spPr/>
      <dgm:t>
        <a:bodyPr/>
        <a:lstStyle/>
        <a:p>
          <a:endParaRPr lang="en-US"/>
        </a:p>
      </dgm:t>
    </dgm:pt>
    <dgm:pt modelId="{D5CE76E0-0ADC-E141-AB4B-C185CC1E4123}">
      <dgm:prSet phldrT="[Text]"/>
      <dgm:spPr/>
      <dgm:t>
        <a:bodyPr/>
        <a:lstStyle/>
        <a:p>
          <a:r>
            <a:rPr lang="en-US" dirty="0"/>
            <a:t>Controlling food wastage (Donation strategies)</a:t>
          </a:r>
        </a:p>
      </dgm:t>
    </dgm:pt>
    <dgm:pt modelId="{8591E488-1C6B-3C4B-80A8-C2DE00209532}" type="parTrans" cxnId="{99C0DB25-42FC-E849-9994-7F89EDE89B79}">
      <dgm:prSet/>
      <dgm:spPr/>
      <dgm:t>
        <a:bodyPr/>
        <a:lstStyle/>
        <a:p>
          <a:endParaRPr lang="en-US"/>
        </a:p>
      </dgm:t>
    </dgm:pt>
    <dgm:pt modelId="{07E98543-DE03-0644-836D-52CBF745CA10}" type="sibTrans" cxnId="{99C0DB25-42FC-E849-9994-7F89EDE89B79}">
      <dgm:prSet/>
      <dgm:spPr/>
      <dgm:t>
        <a:bodyPr/>
        <a:lstStyle/>
        <a:p>
          <a:endParaRPr lang="en-US"/>
        </a:p>
      </dgm:t>
    </dgm:pt>
    <dgm:pt modelId="{D2C11855-33E2-C944-8586-A9003E5D72A3}">
      <dgm:prSet/>
      <dgm:spPr/>
      <dgm:t>
        <a:bodyPr/>
        <a:lstStyle/>
        <a:p>
          <a:r>
            <a:rPr lang="en-US"/>
            <a:t>Social networking. Food Enthusiasts and Cooking enthusiasts.</a:t>
          </a:r>
          <a:endParaRPr lang="en-US" dirty="0"/>
        </a:p>
      </dgm:t>
    </dgm:pt>
    <dgm:pt modelId="{8D284A1E-022B-FC45-A086-9A04FFA97E36}" type="parTrans" cxnId="{D5FB2506-48FB-304F-BFFE-3B5F8EB3FD7E}">
      <dgm:prSet/>
      <dgm:spPr/>
      <dgm:t>
        <a:bodyPr/>
        <a:lstStyle/>
        <a:p>
          <a:endParaRPr lang="en-US"/>
        </a:p>
      </dgm:t>
    </dgm:pt>
    <dgm:pt modelId="{25E86B28-65D6-3B4F-A3AB-1DA7FEFE07F6}" type="sibTrans" cxnId="{D5FB2506-48FB-304F-BFFE-3B5F8EB3FD7E}">
      <dgm:prSet/>
      <dgm:spPr/>
      <dgm:t>
        <a:bodyPr/>
        <a:lstStyle/>
        <a:p>
          <a:endParaRPr lang="en-US"/>
        </a:p>
      </dgm:t>
    </dgm:pt>
    <dgm:pt modelId="{5357D1BA-77C4-4D4F-B82D-D29676CBB6B7}" type="pres">
      <dgm:prSet presAssocID="{F6E26CF7-5AE7-3342-A57E-C6E28AEDA3E7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B6F9172D-539D-034D-9DAE-3B41AA365460}" type="pres">
      <dgm:prSet presAssocID="{F6E26CF7-5AE7-3342-A57E-C6E28AEDA3E7}" presName="Name1" presStyleCnt="0"/>
      <dgm:spPr/>
    </dgm:pt>
    <dgm:pt modelId="{10B05A82-09A4-3747-85D8-1AD97A4F92DE}" type="pres">
      <dgm:prSet presAssocID="{F6E26CF7-5AE7-3342-A57E-C6E28AEDA3E7}" presName="cycle" presStyleCnt="0"/>
      <dgm:spPr/>
    </dgm:pt>
    <dgm:pt modelId="{24870999-2C56-5C4A-ACC3-EEC8CB0A3BFD}" type="pres">
      <dgm:prSet presAssocID="{F6E26CF7-5AE7-3342-A57E-C6E28AEDA3E7}" presName="srcNode" presStyleLbl="node1" presStyleIdx="0" presStyleCnt="4"/>
      <dgm:spPr/>
    </dgm:pt>
    <dgm:pt modelId="{DECDD7C9-629E-F645-9341-A6460173FFDC}" type="pres">
      <dgm:prSet presAssocID="{F6E26CF7-5AE7-3342-A57E-C6E28AEDA3E7}" presName="conn" presStyleLbl="parChTrans1D2" presStyleIdx="0" presStyleCnt="1"/>
      <dgm:spPr/>
      <dgm:t>
        <a:bodyPr/>
        <a:lstStyle/>
        <a:p>
          <a:endParaRPr lang="en-US"/>
        </a:p>
      </dgm:t>
    </dgm:pt>
    <dgm:pt modelId="{5A96E5D4-D073-1E42-B9E1-332CBC478872}" type="pres">
      <dgm:prSet presAssocID="{F6E26CF7-5AE7-3342-A57E-C6E28AEDA3E7}" presName="extraNode" presStyleLbl="node1" presStyleIdx="0" presStyleCnt="4"/>
      <dgm:spPr/>
    </dgm:pt>
    <dgm:pt modelId="{08AA3635-77C6-184C-A96E-A1834E770BB7}" type="pres">
      <dgm:prSet presAssocID="{F6E26CF7-5AE7-3342-A57E-C6E28AEDA3E7}" presName="dstNode" presStyleLbl="node1" presStyleIdx="0" presStyleCnt="4"/>
      <dgm:spPr/>
    </dgm:pt>
    <dgm:pt modelId="{35CB4C48-37E2-BB48-87B1-91F6EF566B8A}" type="pres">
      <dgm:prSet presAssocID="{6AF4E0E9-A622-7E4A-BB97-E2FC546444C2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508132-E417-CE4B-A59E-B842BA15A973}" type="pres">
      <dgm:prSet presAssocID="{6AF4E0E9-A622-7E4A-BB97-E2FC546444C2}" presName="accent_1" presStyleCnt="0"/>
      <dgm:spPr/>
    </dgm:pt>
    <dgm:pt modelId="{4C312D6D-26A6-8A4B-BB5C-70B7688ED161}" type="pres">
      <dgm:prSet presAssocID="{6AF4E0E9-A622-7E4A-BB97-E2FC546444C2}" presName="accentRepeatNode" presStyleLbl="solidFgAcc1" presStyleIdx="0" presStyleCnt="4"/>
      <dgm:spPr/>
    </dgm:pt>
    <dgm:pt modelId="{E7C931F0-4076-0E44-82F2-E84AF2CE290E}" type="pres">
      <dgm:prSet presAssocID="{335B50EC-68FE-F847-A6A5-0EEF25B3B2F5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135C20-62EC-864F-9AB2-281D77D4A33F}" type="pres">
      <dgm:prSet presAssocID="{335B50EC-68FE-F847-A6A5-0EEF25B3B2F5}" presName="accent_2" presStyleCnt="0"/>
      <dgm:spPr/>
    </dgm:pt>
    <dgm:pt modelId="{8BF86D7F-7828-F148-9642-450AF00888B1}" type="pres">
      <dgm:prSet presAssocID="{335B50EC-68FE-F847-A6A5-0EEF25B3B2F5}" presName="accentRepeatNode" presStyleLbl="solidFgAcc1" presStyleIdx="1" presStyleCnt="4"/>
      <dgm:spPr/>
    </dgm:pt>
    <dgm:pt modelId="{34141EBD-2A9D-1046-9429-38C9BCE16681}" type="pres">
      <dgm:prSet presAssocID="{D2C11855-33E2-C944-8586-A9003E5D72A3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87ED36-B155-584C-ABBD-5228461E81E1}" type="pres">
      <dgm:prSet presAssocID="{D2C11855-33E2-C944-8586-A9003E5D72A3}" presName="accent_3" presStyleCnt="0"/>
      <dgm:spPr/>
    </dgm:pt>
    <dgm:pt modelId="{3688EF48-134D-0844-AB0C-5E0CD4F84E71}" type="pres">
      <dgm:prSet presAssocID="{D2C11855-33E2-C944-8586-A9003E5D72A3}" presName="accentRepeatNode" presStyleLbl="solidFgAcc1" presStyleIdx="2" presStyleCnt="4"/>
      <dgm:spPr/>
    </dgm:pt>
    <dgm:pt modelId="{78A183B8-4344-0A4F-BA20-1EE87E6A2158}" type="pres">
      <dgm:prSet presAssocID="{D5CE76E0-0ADC-E141-AB4B-C185CC1E4123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76B80C-5086-D54A-BA98-C1338DEACDBC}" type="pres">
      <dgm:prSet presAssocID="{D5CE76E0-0ADC-E141-AB4B-C185CC1E4123}" presName="accent_4" presStyleCnt="0"/>
      <dgm:spPr/>
    </dgm:pt>
    <dgm:pt modelId="{59E03455-6709-3A48-A133-4827497C84BA}" type="pres">
      <dgm:prSet presAssocID="{D5CE76E0-0ADC-E141-AB4B-C185CC1E4123}" presName="accentRepeatNode" presStyleLbl="solidFgAcc1" presStyleIdx="3" presStyleCnt="4"/>
      <dgm:spPr/>
    </dgm:pt>
  </dgm:ptLst>
  <dgm:cxnLst>
    <dgm:cxn modelId="{E89B092C-82C7-D840-A801-C6B0B5E4DCA7}" type="presOf" srcId="{335B50EC-68FE-F847-A6A5-0EEF25B3B2F5}" destId="{E7C931F0-4076-0E44-82F2-E84AF2CE290E}" srcOrd="0" destOrd="0" presId="urn:microsoft.com/office/officeart/2008/layout/VerticalCurvedList"/>
    <dgm:cxn modelId="{40262F11-A4F3-8A46-B42B-6650B0AD371E}" type="presOf" srcId="{F6E26CF7-5AE7-3342-A57E-C6E28AEDA3E7}" destId="{5357D1BA-77C4-4D4F-B82D-D29676CBB6B7}" srcOrd="0" destOrd="0" presId="urn:microsoft.com/office/officeart/2008/layout/VerticalCurvedList"/>
    <dgm:cxn modelId="{2FD3781F-68D8-6248-B42D-14688B3DB64A}" type="presOf" srcId="{0182BCD8-ED45-6941-BA3B-9B8711158B9A}" destId="{DECDD7C9-629E-F645-9341-A6460173FFDC}" srcOrd="0" destOrd="0" presId="urn:microsoft.com/office/officeart/2008/layout/VerticalCurvedList"/>
    <dgm:cxn modelId="{99C0DB25-42FC-E849-9994-7F89EDE89B79}" srcId="{F6E26CF7-5AE7-3342-A57E-C6E28AEDA3E7}" destId="{D5CE76E0-0ADC-E141-AB4B-C185CC1E4123}" srcOrd="3" destOrd="0" parTransId="{8591E488-1C6B-3C4B-80A8-C2DE00209532}" sibTransId="{07E98543-DE03-0644-836D-52CBF745CA10}"/>
    <dgm:cxn modelId="{8CC19766-C9CB-F34B-AF15-481E68109E46}" type="presOf" srcId="{D5CE76E0-0ADC-E141-AB4B-C185CC1E4123}" destId="{78A183B8-4344-0A4F-BA20-1EE87E6A2158}" srcOrd="0" destOrd="0" presId="urn:microsoft.com/office/officeart/2008/layout/VerticalCurvedList"/>
    <dgm:cxn modelId="{B0439F36-EEBB-EC45-BE16-4EF6A210F2CF}" type="presOf" srcId="{D2C11855-33E2-C944-8586-A9003E5D72A3}" destId="{34141EBD-2A9D-1046-9429-38C9BCE16681}" srcOrd="0" destOrd="0" presId="urn:microsoft.com/office/officeart/2008/layout/VerticalCurvedList"/>
    <dgm:cxn modelId="{C165B1D6-ED87-EF4D-B7F6-38B9294DA286}" srcId="{F6E26CF7-5AE7-3342-A57E-C6E28AEDA3E7}" destId="{335B50EC-68FE-F847-A6A5-0EEF25B3B2F5}" srcOrd="1" destOrd="0" parTransId="{09DEF89F-D4EB-7544-827F-BF2313B326B0}" sibTransId="{67485811-3F3F-9243-97D9-B6DB4C83CE1C}"/>
    <dgm:cxn modelId="{D5FB2506-48FB-304F-BFFE-3B5F8EB3FD7E}" srcId="{F6E26CF7-5AE7-3342-A57E-C6E28AEDA3E7}" destId="{D2C11855-33E2-C944-8586-A9003E5D72A3}" srcOrd="2" destOrd="0" parTransId="{8D284A1E-022B-FC45-A086-9A04FFA97E36}" sibTransId="{25E86B28-65D6-3B4F-A3AB-1DA7FEFE07F6}"/>
    <dgm:cxn modelId="{0B1EC23C-E7E2-8B4E-9E0A-76AABC28E07E}" srcId="{F6E26CF7-5AE7-3342-A57E-C6E28AEDA3E7}" destId="{6AF4E0E9-A622-7E4A-BB97-E2FC546444C2}" srcOrd="0" destOrd="0" parTransId="{C590E2E6-6A3B-214F-9D7E-6425EE46C4B2}" sibTransId="{0182BCD8-ED45-6941-BA3B-9B8711158B9A}"/>
    <dgm:cxn modelId="{B7B40EDC-4A25-4F43-8ED9-8E27BA25C434}" type="presOf" srcId="{6AF4E0E9-A622-7E4A-BB97-E2FC546444C2}" destId="{35CB4C48-37E2-BB48-87B1-91F6EF566B8A}" srcOrd="0" destOrd="0" presId="urn:microsoft.com/office/officeart/2008/layout/VerticalCurvedList"/>
    <dgm:cxn modelId="{6203DD58-414C-F043-BDC1-FE3918FA8E39}" type="presParOf" srcId="{5357D1BA-77C4-4D4F-B82D-D29676CBB6B7}" destId="{B6F9172D-539D-034D-9DAE-3B41AA365460}" srcOrd="0" destOrd="0" presId="urn:microsoft.com/office/officeart/2008/layout/VerticalCurvedList"/>
    <dgm:cxn modelId="{EBF2E6C5-2B57-F84B-A6C0-EFCA57E25EA0}" type="presParOf" srcId="{B6F9172D-539D-034D-9DAE-3B41AA365460}" destId="{10B05A82-09A4-3747-85D8-1AD97A4F92DE}" srcOrd="0" destOrd="0" presId="urn:microsoft.com/office/officeart/2008/layout/VerticalCurvedList"/>
    <dgm:cxn modelId="{F4A99B4D-2C47-824E-9FB6-E8017DCF2D2B}" type="presParOf" srcId="{10B05A82-09A4-3747-85D8-1AD97A4F92DE}" destId="{24870999-2C56-5C4A-ACC3-EEC8CB0A3BFD}" srcOrd="0" destOrd="0" presId="urn:microsoft.com/office/officeart/2008/layout/VerticalCurvedList"/>
    <dgm:cxn modelId="{CFE72319-9FBD-C94E-87AE-B9C2EA290AE4}" type="presParOf" srcId="{10B05A82-09A4-3747-85D8-1AD97A4F92DE}" destId="{DECDD7C9-629E-F645-9341-A6460173FFDC}" srcOrd="1" destOrd="0" presId="urn:microsoft.com/office/officeart/2008/layout/VerticalCurvedList"/>
    <dgm:cxn modelId="{A1FF0200-5FA7-6B4D-9BC3-4CEFAE08BAF8}" type="presParOf" srcId="{10B05A82-09A4-3747-85D8-1AD97A4F92DE}" destId="{5A96E5D4-D073-1E42-B9E1-332CBC478872}" srcOrd="2" destOrd="0" presId="urn:microsoft.com/office/officeart/2008/layout/VerticalCurvedList"/>
    <dgm:cxn modelId="{8F313AC1-2E53-8847-A5EE-C5677A2E7B76}" type="presParOf" srcId="{10B05A82-09A4-3747-85D8-1AD97A4F92DE}" destId="{08AA3635-77C6-184C-A96E-A1834E770BB7}" srcOrd="3" destOrd="0" presId="urn:microsoft.com/office/officeart/2008/layout/VerticalCurvedList"/>
    <dgm:cxn modelId="{D94529C0-6F22-4243-AC69-A9A6FE376CDC}" type="presParOf" srcId="{B6F9172D-539D-034D-9DAE-3B41AA365460}" destId="{35CB4C48-37E2-BB48-87B1-91F6EF566B8A}" srcOrd="1" destOrd="0" presId="urn:microsoft.com/office/officeart/2008/layout/VerticalCurvedList"/>
    <dgm:cxn modelId="{E60465FF-A3F2-A642-959D-A650689B258F}" type="presParOf" srcId="{B6F9172D-539D-034D-9DAE-3B41AA365460}" destId="{9F508132-E417-CE4B-A59E-B842BA15A973}" srcOrd="2" destOrd="0" presId="urn:microsoft.com/office/officeart/2008/layout/VerticalCurvedList"/>
    <dgm:cxn modelId="{6D418CBB-A988-F443-B160-A4157369E6FC}" type="presParOf" srcId="{9F508132-E417-CE4B-A59E-B842BA15A973}" destId="{4C312D6D-26A6-8A4B-BB5C-70B7688ED161}" srcOrd="0" destOrd="0" presId="urn:microsoft.com/office/officeart/2008/layout/VerticalCurvedList"/>
    <dgm:cxn modelId="{E625EC63-5707-1D43-ADD4-5710BA9891E1}" type="presParOf" srcId="{B6F9172D-539D-034D-9DAE-3B41AA365460}" destId="{E7C931F0-4076-0E44-82F2-E84AF2CE290E}" srcOrd="3" destOrd="0" presId="urn:microsoft.com/office/officeart/2008/layout/VerticalCurvedList"/>
    <dgm:cxn modelId="{2386044B-7E75-CD41-8318-A03252B34F97}" type="presParOf" srcId="{B6F9172D-539D-034D-9DAE-3B41AA365460}" destId="{34135C20-62EC-864F-9AB2-281D77D4A33F}" srcOrd="4" destOrd="0" presId="urn:microsoft.com/office/officeart/2008/layout/VerticalCurvedList"/>
    <dgm:cxn modelId="{F1EA3B61-E208-1945-95D0-C1717A59658C}" type="presParOf" srcId="{34135C20-62EC-864F-9AB2-281D77D4A33F}" destId="{8BF86D7F-7828-F148-9642-450AF00888B1}" srcOrd="0" destOrd="0" presId="urn:microsoft.com/office/officeart/2008/layout/VerticalCurvedList"/>
    <dgm:cxn modelId="{4833BA86-66A9-3B42-BF2F-46E0BEF215AA}" type="presParOf" srcId="{B6F9172D-539D-034D-9DAE-3B41AA365460}" destId="{34141EBD-2A9D-1046-9429-38C9BCE16681}" srcOrd="5" destOrd="0" presId="urn:microsoft.com/office/officeart/2008/layout/VerticalCurvedList"/>
    <dgm:cxn modelId="{0C950275-1AC3-F542-9F8B-8CE3047F97E5}" type="presParOf" srcId="{B6F9172D-539D-034D-9DAE-3B41AA365460}" destId="{3C87ED36-B155-584C-ABBD-5228461E81E1}" srcOrd="6" destOrd="0" presId="urn:microsoft.com/office/officeart/2008/layout/VerticalCurvedList"/>
    <dgm:cxn modelId="{E965C994-2DC5-7B46-84D8-CF62102BD5CC}" type="presParOf" srcId="{3C87ED36-B155-584C-ABBD-5228461E81E1}" destId="{3688EF48-134D-0844-AB0C-5E0CD4F84E71}" srcOrd="0" destOrd="0" presId="urn:microsoft.com/office/officeart/2008/layout/VerticalCurvedList"/>
    <dgm:cxn modelId="{962DB3AF-8D1D-5F44-A544-A58AF858CA20}" type="presParOf" srcId="{B6F9172D-539D-034D-9DAE-3B41AA365460}" destId="{78A183B8-4344-0A4F-BA20-1EE87E6A2158}" srcOrd="7" destOrd="0" presId="urn:microsoft.com/office/officeart/2008/layout/VerticalCurvedList"/>
    <dgm:cxn modelId="{B98B9F35-D2EA-3F45-98D3-02A7F0A4BDA7}" type="presParOf" srcId="{B6F9172D-539D-034D-9DAE-3B41AA365460}" destId="{2476B80C-5086-D54A-BA98-C1338DEACDBC}" srcOrd="8" destOrd="0" presId="urn:microsoft.com/office/officeart/2008/layout/VerticalCurvedList"/>
    <dgm:cxn modelId="{573E8B4F-F69D-7745-AA24-59B8B8DA0891}" type="presParOf" srcId="{2476B80C-5086-D54A-BA98-C1338DEACDBC}" destId="{59E03455-6709-3A48-A133-4827497C84BA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AB4E9E-146E-0547-AA8D-5FB9BCBF6AC2}">
      <dsp:nvSpPr>
        <dsp:cNvPr id="0" name=""/>
        <dsp:cNvSpPr/>
      </dsp:nvSpPr>
      <dsp:spPr>
        <a:xfrm rot="5400000">
          <a:off x="3050105" y="-1167834"/>
          <a:ext cx="683119" cy="31921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15240" rIns="30480" bIns="1524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1" i="0" kern="1200" dirty="0"/>
            <a:t>Uber Eats</a:t>
          </a:r>
          <a:r>
            <a:rPr lang="en-US" sz="800" b="0" i="0" kern="1200" dirty="0"/>
            <a:t> is a </a:t>
          </a:r>
          <a:r>
            <a:rPr lang="en-US" sz="800" b="1" i="0" kern="1200" dirty="0"/>
            <a:t>convenience</a:t>
          </a:r>
          <a:r>
            <a:rPr lang="en-US" sz="800" b="0" i="0" kern="1200" dirty="0"/>
            <a:t> food delivery service created by the founders of </a:t>
          </a:r>
          <a:r>
            <a:rPr lang="en-US" sz="800" b="0" i="0" kern="1200" dirty="0">
              <a:solidFill>
                <a:schemeClr val="bg1"/>
              </a:solidFill>
              <a:hlinkClick xmlns:r="http://schemas.openxmlformats.org/officeDocument/2006/relationships" r:id="rId1" tooltip="Uber (company)">
                <a:extLst>
                  <a:ext uri="{A12FA001-AC4F-418D-AE19-62706E023703}">
                    <ahyp:hlinkClr xmlns="" xmlns:ahyp="http://schemas.microsoft.com/office/drawing/2018/hyperlinkcolor" val="tx"/>
                  </a:ext>
                </a:extLst>
              </a:hlinkClick>
            </a:rPr>
            <a:t>Uber</a:t>
          </a:r>
          <a:r>
            <a:rPr lang="en-US" sz="800" b="0" i="0" kern="1200" dirty="0"/>
            <a:t>.</a:t>
          </a:r>
          <a:endParaRPr lang="en-U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/>
            <a:t>Its gives a platform to connect restaurant to the customers via </a:t>
          </a:r>
          <a:r>
            <a:rPr lang="en-US" sz="800" kern="1200" dirty="0" err="1"/>
            <a:t>uber</a:t>
          </a:r>
          <a:r>
            <a:rPr lang="en-US" sz="800" kern="1200" dirty="0"/>
            <a:t> cabs.</a:t>
          </a:r>
        </a:p>
      </dsp:txBody>
      <dsp:txXfrm rot="-5400000">
        <a:off x="1795588" y="120030"/>
        <a:ext cx="3158807" cy="616425"/>
      </dsp:txXfrm>
    </dsp:sp>
    <dsp:sp modelId="{BAB62DE4-64E4-8341-BE8D-E364B39DE4B4}">
      <dsp:nvSpPr>
        <dsp:cNvPr id="0" name=""/>
        <dsp:cNvSpPr/>
      </dsp:nvSpPr>
      <dsp:spPr>
        <a:xfrm>
          <a:off x="0" y="1293"/>
          <a:ext cx="1795587" cy="8538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err="1"/>
            <a:t>UberEats</a:t>
          </a:r>
          <a:endParaRPr lang="en-US" sz="2600" kern="1200" dirty="0"/>
        </a:p>
      </dsp:txBody>
      <dsp:txXfrm>
        <a:off x="41684" y="42977"/>
        <a:ext cx="1712219" cy="770530"/>
      </dsp:txXfrm>
    </dsp:sp>
    <dsp:sp modelId="{28AEA696-65AC-AD47-B759-3067136034E5}">
      <dsp:nvSpPr>
        <dsp:cNvPr id="0" name=""/>
        <dsp:cNvSpPr/>
      </dsp:nvSpPr>
      <dsp:spPr>
        <a:xfrm rot="5400000">
          <a:off x="3050105" y="-271240"/>
          <a:ext cx="683119" cy="31921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15240" rIns="30480" bIns="1524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 err="1"/>
            <a:t>AirBnb</a:t>
          </a:r>
          <a:r>
            <a:rPr lang="en-US" sz="800" kern="1200" dirty="0"/>
            <a:t> experiences :- Cooks sells their food or recipes online.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b="1" i="0" kern="1200" dirty="0"/>
            <a:t>Experiences</a:t>
          </a:r>
          <a:r>
            <a:rPr lang="en-US" sz="800" b="0" i="0" kern="1200" dirty="0"/>
            <a:t> are excursions or other activities designed and led by local hosts. Hosts give guests unique access into places and communities in their city.</a:t>
          </a:r>
          <a:endParaRPr lang="en-US" sz="800" kern="1200" dirty="0"/>
        </a:p>
      </dsp:txBody>
      <dsp:txXfrm rot="-5400000">
        <a:off x="1795588" y="1016624"/>
        <a:ext cx="3158807" cy="616425"/>
      </dsp:txXfrm>
    </dsp:sp>
    <dsp:sp modelId="{0B478CDB-7DD4-AF4E-A31A-E196EF4EEB69}">
      <dsp:nvSpPr>
        <dsp:cNvPr id="0" name=""/>
        <dsp:cNvSpPr/>
      </dsp:nvSpPr>
      <dsp:spPr>
        <a:xfrm>
          <a:off x="0" y="897887"/>
          <a:ext cx="1795587" cy="8538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err="1"/>
            <a:t>AirBnb</a:t>
          </a:r>
          <a:endParaRPr lang="en-US" sz="2600" kern="1200" dirty="0"/>
        </a:p>
      </dsp:txBody>
      <dsp:txXfrm>
        <a:off x="41684" y="939571"/>
        <a:ext cx="1712219" cy="770530"/>
      </dsp:txXfrm>
    </dsp:sp>
    <dsp:sp modelId="{AF3664D7-7332-4444-8ACB-C1CBBB7CEF95}">
      <dsp:nvSpPr>
        <dsp:cNvPr id="0" name=""/>
        <dsp:cNvSpPr/>
      </dsp:nvSpPr>
      <dsp:spPr>
        <a:xfrm rot="5400000">
          <a:off x="3050105" y="625353"/>
          <a:ext cx="683119" cy="319215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15240" rIns="30480" bIns="1524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/>
            <a:t>Online food ordering service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dirty="0"/>
            <a:t>Ranks restaurants according to customer feedback</a:t>
          </a:r>
        </a:p>
      </dsp:txBody>
      <dsp:txXfrm rot="-5400000">
        <a:off x="1795588" y="1913218"/>
        <a:ext cx="3158807" cy="616425"/>
      </dsp:txXfrm>
    </dsp:sp>
    <dsp:sp modelId="{10DEABCD-A803-0A4D-956E-8B874869DE47}">
      <dsp:nvSpPr>
        <dsp:cNvPr id="0" name=""/>
        <dsp:cNvSpPr/>
      </dsp:nvSpPr>
      <dsp:spPr>
        <a:xfrm>
          <a:off x="0" y="1794481"/>
          <a:ext cx="1795587" cy="85389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err="1"/>
            <a:t>Foodler</a:t>
          </a:r>
          <a:endParaRPr lang="en-US" sz="2600" kern="1200" dirty="0"/>
        </a:p>
      </dsp:txBody>
      <dsp:txXfrm>
        <a:off x="41684" y="1836165"/>
        <a:ext cx="1712219" cy="7705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6B55E9-F017-0749-88C1-F4297839EC95}">
      <dsp:nvSpPr>
        <dsp:cNvPr id="0" name=""/>
        <dsp:cNvSpPr/>
      </dsp:nvSpPr>
      <dsp:spPr>
        <a:xfrm>
          <a:off x="0" y="0"/>
          <a:ext cx="3209190" cy="117598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7C8035-16E5-1C4C-8EB9-4C1C76BE1D79}">
      <dsp:nvSpPr>
        <dsp:cNvPr id="0" name=""/>
        <dsp:cNvSpPr/>
      </dsp:nvSpPr>
      <dsp:spPr>
        <a:xfrm>
          <a:off x="96275" y="156797"/>
          <a:ext cx="942699" cy="86238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0" r="-20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6AF39E-D2D4-174C-994A-A40F63FCFD53}">
      <dsp:nvSpPr>
        <dsp:cNvPr id="0" name=""/>
        <dsp:cNvSpPr/>
      </dsp:nvSpPr>
      <dsp:spPr>
        <a:xfrm rot="10800000">
          <a:off x="96275" y="1175985"/>
          <a:ext cx="942699" cy="1437315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t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/>
            <a:t>Not consolidated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err="1"/>
            <a:t>AirBnB</a:t>
          </a:r>
          <a:r>
            <a:rPr lang="en-US" sz="800" kern="1200" dirty="0"/>
            <a:t> </a:t>
          </a:r>
          <a:r>
            <a:rPr lang="en-US" sz="800" kern="1200" dirty="0" err="1"/>
            <a:t>exp</a:t>
          </a:r>
          <a:r>
            <a:rPr lang="en-US" sz="800" kern="1200" dirty="0"/>
            <a:t> connect hosts to the customers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/>
            <a:t>No food community</a:t>
          </a:r>
        </a:p>
      </dsp:txBody>
      <dsp:txXfrm rot="10800000">
        <a:off x="125266" y="1175985"/>
        <a:ext cx="884717" cy="1408324"/>
      </dsp:txXfrm>
    </dsp:sp>
    <dsp:sp modelId="{03FFCB09-F6EF-ED47-B8D9-6E50D1040094}">
      <dsp:nvSpPr>
        <dsp:cNvPr id="0" name=""/>
        <dsp:cNvSpPr/>
      </dsp:nvSpPr>
      <dsp:spPr>
        <a:xfrm>
          <a:off x="1133245" y="156797"/>
          <a:ext cx="942699" cy="86238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1000" r="-21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95F98A-AE09-7142-9DD5-99E88525101E}">
      <dsp:nvSpPr>
        <dsp:cNvPr id="0" name=""/>
        <dsp:cNvSpPr/>
      </dsp:nvSpPr>
      <dsp:spPr>
        <a:xfrm rot="10800000">
          <a:off x="1133245" y="1175985"/>
          <a:ext cx="942699" cy="1437315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t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/>
            <a:t>Only for restaurants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/>
            <a:t>No home cooks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 dirty="0"/>
        </a:p>
      </dsp:txBody>
      <dsp:txXfrm rot="10800000">
        <a:off x="1162236" y="1175985"/>
        <a:ext cx="884717" cy="1408324"/>
      </dsp:txXfrm>
    </dsp:sp>
    <dsp:sp modelId="{4F408B6A-64B8-3341-AEC3-4ACA24110983}">
      <dsp:nvSpPr>
        <dsp:cNvPr id="0" name=""/>
        <dsp:cNvSpPr/>
      </dsp:nvSpPr>
      <dsp:spPr>
        <a:xfrm>
          <a:off x="2170215" y="156797"/>
          <a:ext cx="942699" cy="86238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BB8CA5-49CA-4744-AE68-D6901E59BE8B}">
      <dsp:nvSpPr>
        <dsp:cNvPr id="0" name=""/>
        <dsp:cNvSpPr/>
      </dsp:nvSpPr>
      <dsp:spPr>
        <a:xfrm rot="10800000">
          <a:off x="2170215" y="1175985"/>
          <a:ext cx="942699" cy="1437315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t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/>
            <a:t>Similar to UberEATS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/>
            <a:t>Connect restaurants)(not cook) to customers</a:t>
          </a:r>
        </a:p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 dirty="0"/>
        </a:p>
      </dsp:txBody>
      <dsp:txXfrm rot="10800000">
        <a:off x="2199206" y="1175985"/>
        <a:ext cx="884717" cy="14083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CDD7C9-629E-F645-9341-A6460173FFDC}">
      <dsp:nvSpPr>
        <dsp:cNvPr id="0" name=""/>
        <dsp:cNvSpPr/>
      </dsp:nvSpPr>
      <dsp:spPr>
        <a:xfrm>
          <a:off x="-3311813" y="-509430"/>
          <a:ext cx="3949272" cy="3949272"/>
        </a:xfrm>
        <a:prstGeom prst="blockArc">
          <a:avLst>
            <a:gd name="adj1" fmla="val 18900000"/>
            <a:gd name="adj2" fmla="val 2700000"/>
            <a:gd name="adj3" fmla="val 547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CB4C48-37E2-BB48-87B1-91F6EF566B8A}">
      <dsp:nvSpPr>
        <dsp:cNvPr id="0" name=""/>
        <dsp:cNvSpPr/>
      </dsp:nvSpPr>
      <dsp:spPr>
        <a:xfrm>
          <a:off x="334293" y="225289"/>
          <a:ext cx="3286116" cy="4508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7834" tIns="30480" rIns="30480" bIns="3048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/>
            <a:t>There is no portal that connects cook to the customers. 	</a:t>
          </a:r>
        </a:p>
      </dsp:txBody>
      <dsp:txXfrm>
        <a:off x="334293" y="225289"/>
        <a:ext cx="3286116" cy="450814"/>
      </dsp:txXfrm>
    </dsp:sp>
    <dsp:sp modelId="{4C312D6D-26A6-8A4B-BB5C-70B7688ED161}">
      <dsp:nvSpPr>
        <dsp:cNvPr id="0" name=""/>
        <dsp:cNvSpPr/>
      </dsp:nvSpPr>
      <dsp:spPr>
        <a:xfrm>
          <a:off x="52534" y="168938"/>
          <a:ext cx="563518" cy="5635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C931F0-4076-0E44-82F2-E84AF2CE290E}">
      <dsp:nvSpPr>
        <dsp:cNvPr id="0" name=""/>
        <dsp:cNvSpPr/>
      </dsp:nvSpPr>
      <dsp:spPr>
        <a:xfrm>
          <a:off x="592755" y="901628"/>
          <a:ext cx="3027654" cy="4508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7834" tIns="30480" rIns="30480" bIns="3048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/>
            <a:t>Generating employment in a new market.</a:t>
          </a:r>
        </a:p>
      </dsp:txBody>
      <dsp:txXfrm>
        <a:off x="592755" y="901628"/>
        <a:ext cx="3027654" cy="450814"/>
      </dsp:txXfrm>
    </dsp:sp>
    <dsp:sp modelId="{8BF86D7F-7828-F148-9642-450AF00888B1}">
      <dsp:nvSpPr>
        <dsp:cNvPr id="0" name=""/>
        <dsp:cNvSpPr/>
      </dsp:nvSpPr>
      <dsp:spPr>
        <a:xfrm>
          <a:off x="310996" y="845277"/>
          <a:ext cx="563518" cy="5635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141EBD-2A9D-1046-9429-38C9BCE16681}">
      <dsp:nvSpPr>
        <dsp:cNvPr id="0" name=""/>
        <dsp:cNvSpPr/>
      </dsp:nvSpPr>
      <dsp:spPr>
        <a:xfrm>
          <a:off x="592755" y="1577967"/>
          <a:ext cx="3027654" cy="4508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7834" tIns="30480" rIns="30480" bIns="3048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/>
            <a:t>Social networking. Food Enthusiasts and Cooking enthusiasts.</a:t>
          </a:r>
          <a:endParaRPr lang="en-US" sz="1200" kern="1200" dirty="0"/>
        </a:p>
      </dsp:txBody>
      <dsp:txXfrm>
        <a:off x="592755" y="1577967"/>
        <a:ext cx="3027654" cy="450814"/>
      </dsp:txXfrm>
    </dsp:sp>
    <dsp:sp modelId="{3688EF48-134D-0844-AB0C-5E0CD4F84E71}">
      <dsp:nvSpPr>
        <dsp:cNvPr id="0" name=""/>
        <dsp:cNvSpPr/>
      </dsp:nvSpPr>
      <dsp:spPr>
        <a:xfrm>
          <a:off x="310996" y="1521615"/>
          <a:ext cx="563518" cy="5635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A183B8-4344-0A4F-BA20-1EE87E6A2158}">
      <dsp:nvSpPr>
        <dsp:cNvPr id="0" name=""/>
        <dsp:cNvSpPr/>
      </dsp:nvSpPr>
      <dsp:spPr>
        <a:xfrm>
          <a:off x="334293" y="2254306"/>
          <a:ext cx="3286116" cy="45081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7834" tIns="30480" rIns="30480" bIns="3048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/>
            <a:t>Controlling food wastage (Donation strategies)</a:t>
          </a:r>
        </a:p>
      </dsp:txBody>
      <dsp:txXfrm>
        <a:off x="334293" y="2254306"/>
        <a:ext cx="3286116" cy="450814"/>
      </dsp:txXfrm>
    </dsp:sp>
    <dsp:sp modelId="{59E03455-6709-3A48-A133-4827497C84BA}">
      <dsp:nvSpPr>
        <dsp:cNvPr id="0" name=""/>
        <dsp:cNvSpPr/>
      </dsp:nvSpPr>
      <dsp:spPr>
        <a:xfrm>
          <a:off x="52534" y="2197954"/>
          <a:ext cx="563518" cy="5635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11" Type="http://schemas.microsoft.com/office/2007/relationships/diagramDrawing" Target="../diagrams/drawing3.xml"/><Relationship Id="rId1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diagramData" Target="../diagrams/data2.xml"/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7" Type="http://schemas.openxmlformats.org/officeDocument/2006/relationships/diagramData" Target="../diagrams/data3.xml"/><Relationship Id="rId8" Type="http://schemas.openxmlformats.org/officeDocument/2006/relationships/diagramLayout" Target="../diagrams/layout3.xml"/><Relationship Id="rId9" Type="http://schemas.openxmlformats.org/officeDocument/2006/relationships/diagramQuickStyle" Target="../diagrams/quickStyle3.xml"/><Relationship Id="rId10" Type="http://schemas.openxmlformats.org/officeDocument/2006/relationships/diagramColors" Target="../diagrams/colors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B9D9B8CC-9674-684D-BE2E-B98919747D56}"/>
              </a:ext>
            </a:extLst>
          </p:cNvPr>
          <p:cNvSpPr txBox="1">
            <a:spLocks/>
          </p:cNvSpPr>
          <p:nvPr/>
        </p:nvSpPr>
        <p:spPr bwMode="blackWhite">
          <a:xfrm>
            <a:off x="4188064" y="4105317"/>
            <a:ext cx="2925117" cy="785659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200" dirty="0">
                <a:solidFill>
                  <a:srgbClr val="FF0000"/>
                </a:solidFill>
              </a:rPr>
              <a:t>Project by:-</a:t>
            </a:r>
          </a:p>
          <a:p>
            <a:pPr algn="l"/>
            <a:r>
              <a:rPr lang="en-US" sz="1200" dirty="0" smtClean="0"/>
              <a:t>Prateek </a:t>
            </a:r>
            <a:r>
              <a:rPr lang="en-US" sz="1200" dirty="0"/>
              <a:t>Arora</a:t>
            </a:r>
          </a:p>
          <a:p>
            <a:pPr algn="l"/>
            <a:endParaRPr lang="en-US" sz="1200" dirty="0"/>
          </a:p>
        </p:txBody>
      </p:sp>
      <p:sp>
        <p:nvSpPr>
          <p:cNvPr id="9" name="Title 1">
            <a:extLst>
              <a:ext uri="{FF2B5EF4-FFF2-40B4-BE49-F238E27FC236}">
                <a16:creationId xmlns="" xmlns:a16="http://schemas.microsoft.com/office/drawing/2014/main" id="{E1CDE0FB-BEE0-294A-9B84-ED54FF90545A}"/>
              </a:ext>
            </a:extLst>
          </p:cNvPr>
          <p:cNvSpPr txBox="1">
            <a:spLocks/>
          </p:cNvSpPr>
          <p:nvPr/>
        </p:nvSpPr>
        <p:spPr bwMode="blackWhite">
          <a:xfrm>
            <a:off x="401824" y="4105318"/>
            <a:ext cx="2754614" cy="553094"/>
          </a:xfrm>
          <a:prstGeom prst="rect">
            <a:avLst/>
          </a:prstGeom>
          <a:solidFill>
            <a:srgbClr val="FFFFFF"/>
          </a:solidFill>
          <a:ln w="38100" cap="sq">
            <a:solidFill>
              <a:srgbClr val="404040"/>
            </a:solidFill>
            <a:miter lim="800000"/>
          </a:ln>
        </p:spPr>
        <p:txBody>
          <a:bodyPr vert="horz" lIns="274320" tIns="182880" rIns="274320" bIns="182880" rtlCol="0" anchor="ctr" anchorCtr="1">
            <a:normAutofit fontScale="4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solidFill>
                  <a:srgbClr val="FF0000"/>
                </a:solidFill>
              </a:rPr>
              <a:t>Professor </a:t>
            </a:r>
            <a:r>
              <a:rPr lang="en-US" sz="2000" dirty="0" smtClean="0">
                <a:solidFill>
                  <a:srgbClr val="FF0000"/>
                </a:solidFill>
              </a:rPr>
              <a:t>Ahmed </a:t>
            </a:r>
            <a:r>
              <a:rPr lang="en-US" sz="2000" dirty="0" err="1" smtClean="0">
                <a:solidFill>
                  <a:srgbClr val="FF0000"/>
                </a:solidFill>
              </a:rPr>
              <a:t>rabah</a:t>
            </a:r>
            <a:endParaRPr 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5BCA2C9E-06D2-D942-BC75-7FA1CB4FC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242" y="379353"/>
            <a:ext cx="3372823" cy="325413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14F48CE-3DBB-144D-A288-B6CBEE25D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1022" y="104515"/>
            <a:ext cx="5130637" cy="857400"/>
          </a:xfrm>
        </p:spPr>
        <p:txBody>
          <a:bodyPr/>
          <a:lstStyle/>
          <a:p>
            <a:r>
              <a:rPr lang="en-US" sz="4000" dirty="0"/>
              <a:t>End to End 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737C826-08B6-FB49-858E-99F64C73A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8898" y="1829986"/>
            <a:ext cx="2684248" cy="2613300"/>
          </a:xfrm>
        </p:spPr>
        <p:txBody>
          <a:bodyPr/>
          <a:lstStyle/>
          <a:p>
            <a:r>
              <a:rPr lang="en-US" dirty="0"/>
              <a:t>User starts on Homepage and signup/logs in</a:t>
            </a:r>
          </a:p>
          <a:p>
            <a:r>
              <a:rPr lang="en-US" dirty="0"/>
              <a:t>After logging in user will discover </a:t>
            </a:r>
            <a:r>
              <a:rPr lang="en-US" dirty="0" smtClean="0"/>
              <a:t>trending meals </a:t>
            </a:r>
            <a:endParaRPr lang="en-US" dirty="0"/>
          </a:p>
          <a:p>
            <a:r>
              <a:rPr lang="en-US" dirty="0"/>
              <a:t>From </a:t>
            </a:r>
            <a:r>
              <a:rPr lang="en-US" dirty="0" smtClean="0"/>
              <a:t>meal list page </a:t>
            </a:r>
            <a:r>
              <a:rPr lang="en-US" dirty="0"/>
              <a:t>he can </a:t>
            </a:r>
            <a:r>
              <a:rPr lang="en-US" dirty="0" smtClean="0"/>
              <a:t>search for his preferred meal and order it</a:t>
            </a:r>
          </a:p>
          <a:p>
            <a:r>
              <a:rPr lang="en-US" dirty="0" smtClean="0"/>
              <a:t>From </a:t>
            </a:r>
            <a:r>
              <a:rPr lang="en-US" dirty="0"/>
              <a:t>the </a:t>
            </a:r>
            <a:r>
              <a:rPr lang="en-US" dirty="0" smtClean="0"/>
              <a:t>order list page the user </a:t>
            </a:r>
            <a:r>
              <a:rPr lang="en-US" dirty="0"/>
              <a:t>checks out and completes the purchase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2FB39FC5-0257-D040-AC6B-242793E3295E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051022" y="1902717"/>
            <a:ext cx="2403051" cy="2613300"/>
          </a:xfrm>
        </p:spPr>
        <p:txBody>
          <a:bodyPr/>
          <a:lstStyle/>
          <a:p>
            <a:r>
              <a:rPr lang="en-US" dirty="0"/>
              <a:t>Chef starts on homepage and signs up/ login </a:t>
            </a:r>
          </a:p>
          <a:p>
            <a:r>
              <a:rPr lang="en-US" dirty="0"/>
              <a:t>After logging in the chef will be able to look at this profile/past </a:t>
            </a:r>
            <a:r>
              <a:rPr lang="en-US" dirty="0" smtClean="0"/>
              <a:t>orders</a:t>
            </a:r>
          </a:p>
          <a:p>
            <a:r>
              <a:rPr lang="en-US" dirty="0" smtClean="0"/>
              <a:t>Chef </a:t>
            </a:r>
            <a:r>
              <a:rPr lang="en-US" dirty="0"/>
              <a:t>can edit his </a:t>
            </a:r>
            <a:r>
              <a:rPr lang="en-US" dirty="0" smtClean="0"/>
              <a:t>meal </a:t>
            </a:r>
            <a:r>
              <a:rPr lang="en-US" dirty="0"/>
              <a:t>recipes </a:t>
            </a:r>
            <a:r>
              <a:rPr lang="en-US" dirty="0" smtClean="0"/>
              <a:t>and photos</a:t>
            </a:r>
          </a:p>
          <a:p>
            <a:r>
              <a:rPr lang="en-US" dirty="0" smtClean="0"/>
              <a:t>Chef can access his current order list and see who has ordered his food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71351056-3BA4-6C41-BC72-1B121CE2E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955"/>
            <a:ext cx="2127738" cy="5865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01906" y="1416424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User Flow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984376" y="1444807"/>
            <a:ext cx="9316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Chef 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408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776" y="434575"/>
            <a:ext cx="5511300" cy="857400"/>
          </a:xfrm>
        </p:spPr>
        <p:txBody>
          <a:bodyPr/>
          <a:lstStyle/>
          <a:p>
            <a:pPr algn="ctr"/>
            <a:r>
              <a:rPr lang="en-US" sz="3200" dirty="0" smtClean="0"/>
              <a:t>Data Model</a:t>
            </a:r>
            <a:endParaRPr lang="en-US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124" y="1291975"/>
            <a:ext cx="4619483" cy="353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588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775" y="0"/>
            <a:ext cx="6880578" cy="524331"/>
          </a:xfrm>
        </p:spPr>
        <p:txBody>
          <a:bodyPr/>
          <a:lstStyle/>
          <a:p>
            <a:r>
              <a:rPr lang="en-US" sz="2400" dirty="0" smtClean="0"/>
              <a:t>Main storyboard and file structure </a:t>
            </a:r>
            <a:endParaRPr lang="en-US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4331"/>
            <a:ext cx="8686800" cy="461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794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2943"/>
            <a:ext cx="2148214" cy="576197"/>
          </a:xfrm>
        </p:spPr>
        <p:txBody>
          <a:bodyPr/>
          <a:lstStyle/>
          <a:p>
            <a:r>
              <a:rPr lang="en-US" sz="3200" dirty="0" smtClean="0"/>
              <a:t>Home Page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245" y="388307"/>
            <a:ext cx="2485637" cy="441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004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3569"/>
            <a:ext cx="7699248" cy="707135"/>
          </a:xfrm>
        </p:spPr>
        <p:txBody>
          <a:bodyPr/>
          <a:lstStyle/>
          <a:p>
            <a:r>
              <a:rPr lang="en-US" sz="2800" dirty="0" smtClean="0"/>
              <a:t>Some cool features of Food Share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457200" y="1271814"/>
            <a:ext cx="27414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Carousel view of featured meals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1290" y="1060703"/>
            <a:ext cx="2165931" cy="38320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26926" y="3945699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Library Used: </a:t>
            </a:r>
            <a:r>
              <a:rPr lang="en-US" dirty="0" err="1" smtClean="0"/>
              <a:t>iCarousel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1608" y="2016169"/>
            <a:ext cx="26464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Used by chefs to promote their meals to customers (Paid)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5971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12943"/>
            <a:ext cx="7972817" cy="513567"/>
          </a:xfrm>
        </p:spPr>
        <p:txBody>
          <a:bodyPr/>
          <a:lstStyle/>
          <a:p>
            <a:r>
              <a:rPr lang="en-US" sz="3200" dirty="0" smtClean="0"/>
              <a:t>Fancy cuisine based meal search at user </a:t>
            </a:r>
            <a:r>
              <a:rPr lang="en-US" sz="3200" dirty="0"/>
              <a:t>s</a:t>
            </a:r>
            <a:r>
              <a:rPr lang="en-US" sz="3200" dirty="0" smtClean="0"/>
              <a:t>ide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53" y="726510"/>
            <a:ext cx="2341491" cy="42009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1403" y="713496"/>
            <a:ext cx="2382801" cy="42269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564" y="757023"/>
            <a:ext cx="2410447" cy="4196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27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2839"/>
            <a:ext cx="5455085" cy="601250"/>
          </a:xfrm>
        </p:spPr>
        <p:txBody>
          <a:bodyPr/>
          <a:lstStyle/>
          <a:p>
            <a:r>
              <a:rPr lang="en-US" sz="3200" dirty="0" smtClean="0"/>
              <a:t>Cuisine Picker  (Chef side)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64" y="764089"/>
            <a:ext cx="2290327" cy="40960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140255" y="3194137"/>
            <a:ext cx="31518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Picker view used for cuisine selection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794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162839"/>
            <a:ext cx="5455085" cy="601250"/>
          </a:xfrm>
        </p:spPr>
        <p:txBody>
          <a:bodyPr/>
          <a:lstStyle/>
          <a:p>
            <a:r>
              <a:rPr lang="en-US" sz="3200" dirty="0" smtClean="0"/>
              <a:t>Cuisine Picker  (User side)</a:t>
            </a:r>
            <a:endParaRPr lang="en-US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39452"/>
            <a:ext cx="2275549" cy="403338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830883" y="1089764"/>
            <a:ext cx="4196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Custom cuisine picker created </a:t>
            </a:r>
            <a:r>
              <a:rPr lang="en-US" smtClean="0"/>
              <a:t>to select </a:t>
            </a:r>
            <a:r>
              <a:rPr lang="en-US" dirty="0" smtClean="0"/>
              <a:t>multiple cuisine preferences of a user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4798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2943"/>
            <a:ext cx="5993704" cy="551145"/>
          </a:xfrm>
        </p:spPr>
        <p:txBody>
          <a:bodyPr/>
          <a:lstStyle/>
          <a:p>
            <a:r>
              <a:rPr lang="en-US" sz="3200" dirty="0" smtClean="0"/>
              <a:t>Improvements in </a:t>
            </a:r>
            <a:r>
              <a:rPr lang="en-US" sz="3200" smtClean="0"/>
              <a:t>the near future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663880" y="1402916"/>
            <a:ext cx="566176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Location based segmentation</a:t>
            </a:r>
          </a:p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Fundraiser campaign integration</a:t>
            </a:r>
          </a:p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Evolving Food share into a community based social network</a:t>
            </a:r>
          </a:p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Better chef profile views and cooking environment transparency by including kitchen videos in chef profile</a:t>
            </a:r>
          </a:p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Chef quality control and brand identity development</a:t>
            </a:r>
          </a:p>
          <a:p>
            <a:pPr marL="342900" indent="-342900">
              <a:buAutoNum type="arabicPeriod"/>
            </a:pP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/>
              <a:t>Integration of a weekly/monthly meal plan </a:t>
            </a:r>
            <a:r>
              <a:rPr lang="en-US" dirty="0" smtClean="0"/>
              <a:t>system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dirty="0" smtClean="0"/>
              <a:t>Development of a cook based UI along with the existing cuisine/meal based 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0244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0D486C-35E8-7D42-93B1-BB7FE2365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0584" y="3652559"/>
            <a:ext cx="3552092" cy="85740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6B741438-5303-5F48-A063-A85D8AC79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220" y="240167"/>
            <a:ext cx="3372823" cy="3254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544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CC8FAD2-A813-6247-8843-61E5556F4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469" y="1528870"/>
            <a:ext cx="4136882" cy="857400"/>
          </a:xfrm>
        </p:spPr>
        <p:txBody>
          <a:bodyPr/>
          <a:lstStyle/>
          <a:p>
            <a:r>
              <a:rPr lang="en-US" sz="3600" dirty="0" smtClean="0">
                <a:solidFill>
                  <a:schemeClr val="tx1"/>
                </a:solidFill>
              </a:rPr>
              <a:t>Storyboard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F7C9D96-A903-E446-978F-059265C66A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A7838F3F-75D6-AC40-8DA5-973495790AF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D270C29B-0B33-404B-A55B-3CCC430C5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9858" y="0"/>
            <a:ext cx="5609012" cy="50441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FCC373C6-7E5C-774C-ACB2-FE7214BE7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731" y="3915140"/>
            <a:ext cx="2127738" cy="58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809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="" xmlns:a16="http://schemas.microsoft.com/office/drawing/2014/main" id="{EF94EF03-873A-0D44-A120-9EB25F82AFCC}"/>
              </a:ext>
            </a:extLst>
          </p:cNvPr>
          <p:cNvSpPr txBox="1">
            <a:spLocks/>
          </p:cNvSpPr>
          <p:nvPr/>
        </p:nvSpPr>
        <p:spPr>
          <a:xfrm>
            <a:off x="837015" y="694592"/>
            <a:ext cx="5277532" cy="708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pPr algn="ctr"/>
            <a:r>
              <a:rPr lang="en-US" sz="3200" b="1" dirty="0">
                <a:solidFill>
                  <a:schemeClr val="tx1"/>
                </a:solidFill>
                <a:latin typeface="Lucida Bright" panose="02040602050505020304" pitchFamily="18" charset="77"/>
              </a:rPr>
              <a:t>Existing Systems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="" xmlns:a16="http://schemas.microsoft.com/office/drawing/2014/main" id="{38AE9BBD-117E-094C-9750-C9864E9B720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5570774"/>
              </p:ext>
            </p:extLst>
          </p:nvPr>
        </p:nvGraphicFramePr>
        <p:xfrm>
          <a:off x="837015" y="1548480"/>
          <a:ext cx="4987742" cy="2649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01A6CF70-73A8-EB42-B197-20A8D5E6034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39955"/>
            <a:ext cx="2127738" cy="58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477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Diagram 10">
            <a:extLst>
              <a:ext uri="{FF2B5EF4-FFF2-40B4-BE49-F238E27FC236}">
                <a16:creationId xmlns="" xmlns:a16="http://schemas.microsoft.com/office/drawing/2014/main" id="{AFEB9B3A-2CA7-3A46-B832-C98142240F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7197078"/>
              </p:ext>
            </p:extLst>
          </p:nvPr>
        </p:nvGraphicFramePr>
        <p:xfrm>
          <a:off x="263770" y="1521658"/>
          <a:ext cx="3209191" cy="2613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2" name="Content Placeholder 3">
            <a:extLst>
              <a:ext uri="{FF2B5EF4-FFF2-40B4-BE49-F238E27FC236}">
                <a16:creationId xmlns="" xmlns:a16="http://schemas.microsoft.com/office/drawing/2014/main" id="{130DF9DD-8AB8-A945-9DD0-01CB0CDAF2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5377681"/>
              </p:ext>
            </p:extLst>
          </p:nvPr>
        </p:nvGraphicFramePr>
        <p:xfrm>
          <a:off x="3956538" y="1389185"/>
          <a:ext cx="3657693" cy="29304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3" name="Title 1">
            <a:extLst>
              <a:ext uri="{FF2B5EF4-FFF2-40B4-BE49-F238E27FC236}">
                <a16:creationId xmlns="" xmlns:a16="http://schemas.microsoft.com/office/drawing/2014/main" id="{852B2B1D-ABFA-FF47-BFD0-A83E7CBBE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731" y="675176"/>
            <a:ext cx="1864075" cy="738060"/>
          </a:xfrm>
        </p:spPr>
        <p:txBody>
          <a:bodyPr/>
          <a:lstStyle/>
          <a:p>
            <a:r>
              <a:rPr lang="en-US" sz="4000" b="1" dirty="0"/>
              <a:t>Flaws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="" xmlns:a16="http://schemas.microsoft.com/office/drawing/2014/main" id="{C6BEE8D4-A637-3B4A-8B48-F5BD1F881D10}"/>
              </a:ext>
            </a:extLst>
          </p:cNvPr>
          <p:cNvSpPr txBox="1">
            <a:spLocks/>
          </p:cNvSpPr>
          <p:nvPr/>
        </p:nvSpPr>
        <p:spPr>
          <a:xfrm>
            <a:off x="3956538" y="533215"/>
            <a:ext cx="3490547" cy="738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r>
              <a:rPr lang="en-US" sz="4000" b="1" dirty="0"/>
              <a:t>Improvements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7C738DAD-B083-6A46-A716-CF6FD59980C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152032"/>
            <a:ext cx="2127738" cy="58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462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EC13A89-51F9-3944-9D39-2CBF1F299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8845" y="381821"/>
            <a:ext cx="4682229" cy="857400"/>
          </a:xfrm>
        </p:spPr>
        <p:txBody>
          <a:bodyPr/>
          <a:lstStyle/>
          <a:p>
            <a:pPr algn="ctr"/>
            <a:r>
              <a:rPr lang="en-US" sz="4000" b="1" dirty="0"/>
              <a:t>Moonshots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EBA0391-B20B-834F-8F41-439EDA360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64140" y="1661845"/>
            <a:ext cx="1831500" cy="2613300"/>
          </a:xfrm>
        </p:spPr>
        <p:txBody>
          <a:bodyPr/>
          <a:lstStyle/>
          <a:p>
            <a:r>
              <a:rPr lang="en-US" b="1" dirty="0"/>
              <a:t>Videos</a:t>
            </a:r>
            <a:r>
              <a:rPr lang="en-US" dirty="0"/>
              <a:t> :- We implemented chef cooking videos in the link so that customer can see the cooking environment of the food.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736EA82-531F-3647-843F-AE81A5326A3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559224" y="1661845"/>
            <a:ext cx="1831500" cy="2613300"/>
          </a:xfrm>
        </p:spPr>
        <p:txBody>
          <a:bodyPr/>
          <a:lstStyle/>
          <a:p>
            <a:r>
              <a:rPr lang="en-US" b="1" dirty="0"/>
              <a:t>Fundraisers</a:t>
            </a:r>
            <a:r>
              <a:rPr lang="en-US" dirty="0"/>
              <a:t> :- We allow communities to come together and raise funds or meals via our application. Giving back to the community.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DA141B2-4526-A14B-A9B1-494070F3DD62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3065612" y="1661845"/>
            <a:ext cx="1831500" cy="2613300"/>
          </a:xfrm>
        </p:spPr>
        <p:txBody>
          <a:bodyPr/>
          <a:lstStyle/>
          <a:p>
            <a:r>
              <a:rPr lang="en-US" b="1" dirty="0"/>
              <a:t>Personal/Public Feedbacks </a:t>
            </a:r>
            <a:r>
              <a:rPr lang="en-US" dirty="0"/>
              <a:t>:- We allow customer and chefs to give personal and public feedbacks to each others. It helps to build trust between the stakeholders.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="" xmlns:a16="http://schemas.microsoft.com/office/drawing/2014/main" id="{6EF06C03-1C93-F541-B223-7D1464047AA0}"/>
              </a:ext>
            </a:extLst>
          </p:cNvPr>
          <p:cNvSpPr txBox="1">
            <a:spLocks/>
          </p:cNvSpPr>
          <p:nvPr/>
        </p:nvSpPr>
        <p:spPr>
          <a:xfrm>
            <a:off x="4576721" y="1661845"/>
            <a:ext cx="1831500" cy="26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r>
              <a:rPr lang="en-US" b="1" dirty="0"/>
              <a:t>Food waste management </a:t>
            </a:r>
            <a:r>
              <a:rPr lang="en-US" dirty="0"/>
              <a:t>:- Donation segment in our design can help food donation campaigns 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E256FC7E-9949-CD49-B6AE-3ED2E8474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955"/>
            <a:ext cx="2127738" cy="58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20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FA56F32-9022-7149-8784-5DC3E9201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4705" y="239955"/>
            <a:ext cx="5511300" cy="857400"/>
          </a:xfrm>
        </p:spPr>
        <p:txBody>
          <a:bodyPr/>
          <a:lstStyle/>
          <a:p>
            <a:pPr algn="ctr"/>
            <a:r>
              <a:rPr lang="en-US" sz="3200" b="1" dirty="0" smtClean="0"/>
              <a:t>Product Objectives</a:t>
            </a:r>
            <a:endParaRPr lang="en-US" sz="3200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BE9E844-0987-0540-85B2-1F6503F41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8227" y="1265100"/>
            <a:ext cx="5534161" cy="2567864"/>
          </a:xfrm>
        </p:spPr>
        <p:txBody>
          <a:bodyPr/>
          <a:lstStyle/>
          <a:p>
            <a:pPr marL="0" indent="0">
              <a:buNone/>
            </a:pPr>
            <a:endParaRPr lang="en-US" sz="1400" b="1" dirty="0"/>
          </a:p>
          <a:p>
            <a:r>
              <a:rPr lang="en-US" dirty="0"/>
              <a:t>Business Goals : - Creating a thriving food community platform and generating/empowering self sustainable employment.</a:t>
            </a:r>
          </a:p>
          <a:p>
            <a:r>
              <a:rPr lang="en-US" dirty="0"/>
              <a:t>Brand Identity :- </a:t>
            </a:r>
            <a:r>
              <a:rPr lang="en-US" altLang="en-US" dirty="0"/>
              <a:t>Community of</a:t>
            </a:r>
            <a:r>
              <a:rPr lang="en-US" dirty="0"/>
              <a:t> people eating and cooking healthy home-made authentic cuisines</a:t>
            </a:r>
          </a:p>
          <a:p>
            <a:r>
              <a:rPr lang="en-US" dirty="0"/>
              <a:t>Success Metric :- No of orders according </a:t>
            </a:r>
            <a:r>
              <a:rPr lang="en-US" dirty="0" smtClean="0"/>
              <a:t>to demographics, </a:t>
            </a:r>
            <a:r>
              <a:rPr lang="en-US" dirty="0"/>
              <a:t>Active users/profiles and recurring/profile users. Suggestion according to location and personal preferences.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1D802A44-76F6-0F43-B500-97D1B64595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955"/>
            <a:ext cx="2127738" cy="58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85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970688-44FB-B24D-9C9D-AC803E677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1275" y="104515"/>
            <a:ext cx="5511300" cy="857400"/>
          </a:xfrm>
        </p:spPr>
        <p:txBody>
          <a:bodyPr/>
          <a:lstStyle/>
          <a:p>
            <a:r>
              <a:rPr lang="en-US" dirty="0"/>
              <a:t>User Personas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191F486E-0BB0-374A-B134-CBB56115C7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8877001-484C-8840-B715-B9732D63EFA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4">
            <a:extLst>
              <a:ext uri="{FF2B5EF4-FFF2-40B4-BE49-F238E27FC236}">
                <a16:creationId xmlns="" xmlns:a16="http://schemas.microsoft.com/office/drawing/2014/main" id="{98E96B2C-629F-4440-B4B7-BC643C68D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558" y="1081454"/>
            <a:ext cx="4100078" cy="39085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7EF9C147-25FB-8B47-B10A-13FA9CCE7E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278" y="1081454"/>
            <a:ext cx="4474162" cy="38443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08C10810-5DE3-3847-A540-59122FEC67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40" y="172683"/>
            <a:ext cx="2127738" cy="58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855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4B07C9-03D1-AD40-97EC-B6314189A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7885" y="104515"/>
            <a:ext cx="5511300" cy="857400"/>
          </a:xfrm>
        </p:spPr>
        <p:txBody>
          <a:bodyPr/>
          <a:lstStyle/>
          <a:p>
            <a:r>
              <a:rPr lang="en-US" sz="3200" dirty="0" smtClean="0"/>
              <a:t>Structural </a:t>
            </a:r>
            <a:r>
              <a:rPr lang="en-US" sz="3200" dirty="0"/>
              <a:t>Plane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FDE33B7-D013-DA48-92CC-4B509BD73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6861" y="857400"/>
            <a:ext cx="2901461" cy="2613300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/>
              <a:t>Conceptual Model</a:t>
            </a:r>
          </a:p>
          <a:p>
            <a:pPr marL="0" indent="0">
              <a:buNone/>
            </a:pPr>
            <a:r>
              <a:rPr lang="en-US" b="1" dirty="0"/>
              <a:t>A) Chef/Cook</a:t>
            </a:r>
          </a:p>
          <a:p>
            <a:r>
              <a:rPr lang="en-US" dirty="0"/>
              <a:t>Either he can make a profile and sell food or market his food/recipes etc.</a:t>
            </a:r>
          </a:p>
          <a:p>
            <a:r>
              <a:rPr lang="en-US" dirty="0"/>
              <a:t>Chef </a:t>
            </a:r>
            <a:r>
              <a:rPr lang="en-US" dirty="0" smtClean="0"/>
              <a:t>order list– </a:t>
            </a:r>
            <a:r>
              <a:rPr lang="en-US" dirty="0"/>
              <a:t>Add food / recipes.</a:t>
            </a:r>
          </a:p>
          <a:p>
            <a:pPr marL="0" indent="0">
              <a:buNone/>
            </a:pPr>
            <a:r>
              <a:rPr lang="en-US" b="1" dirty="0" smtClean="0"/>
              <a:t>B</a:t>
            </a:r>
            <a:r>
              <a:rPr lang="en-US" b="1" dirty="0"/>
              <a:t>) </a:t>
            </a:r>
            <a:r>
              <a:rPr lang="en-US" b="1" dirty="0" smtClean="0"/>
              <a:t>User</a:t>
            </a:r>
            <a:endParaRPr lang="en-US" b="1" dirty="0"/>
          </a:p>
          <a:p>
            <a:r>
              <a:rPr lang="en-US" dirty="0"/>
              <a:t>Customer can order food from chefs </a:t>
            </a:r>
            <a:r>
              <a:rPr lang="en-US" dirty="0" smtClean="0"/>
              <a:t>trending </a:t>
            </a:r>
            <a:r>
              <a:rPr lang="en-US" dirty="0"/>
              <a:t>food around.</a:t>
            </a:r>
          </a:p>
          <a:p>
            <a:r>
              <a:rPr lang="en-US" dirty="0"/>
              <a:t>Customer cart :- </a:t>
            </a:r>
            <a:r>
              <a:rPr lang="en-US" dirty="0" smtClean="0"/>
              <a:t>Customer order list</a:t>
            </a:r>
            <a:endParaRPr lang="en-US" dirty="0"/>
          </a:p>
          <a:p>
            <a:r>
              <a:rPr lang="en-US" dirty="0" smtClean="0"/>
              <a:t>Customer can search food based on different cuisines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12F82606-A34F-1145-A835-D22581985765}"/>
              </a:ext>
            </a:extLst>
          </p:cNvPr>
          <p:cNvSpPr txBox="1">
            <a:spLocks/>
          </p:cNvSpPr>
          <p:nvPr/>
        </p:nvSpPr>
        <p:spPr>
          <a:xfrm>
            <a:off x="3423138" y="1265100"/>
            <a:ext cx="2901461" cy="26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b="1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11A46F3-E0C0-9B42-AD52-A1219365B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955"/>
            <a:ext cx="2127738" cy="58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844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19099CF-6BE8-5940-9E78-715A60667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7738" y="104515"/>
            <a:ext cx="4326225" cy="721961"/>
          </a:xfrm>
        </p:spPr>
        <p:txBody>
          <a:bodyPr/>
          <a:lstStyle/>
          <a:p>
            <a:r>
              <a:rPr lang="en-US" sz="3200" dirty="0" smtClean="0"/>
              <a:t>Application Objective</a:t>
            </a:r>
            <a:endParaRPr lang="en-US" sz="3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42B9CA2-08F5-B948-84B8-78F243788C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382" y="1265100"/>
            <a:ext cx="2930433" cy="26133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What are we trying to achieve: </a:t>
            </a:r>
          </a:p>
          <a:p>
            <a:pPr lvl="0"/>
            <a:r>
              <a:rPr lang="en-US" dirty="0" err="1" smtClean="0"/>
              <a:t>Foodshare’s</a:t>
            </a:r>
            <a:r>
              <a:rPr lang="en-US" dirty="0" smtClean="0"/>
              <a:t> </a:t>
            </a:r>
            <a:r>
              <a:rPr lang="en-US" dirty="0"/>
              <a:t>trying to provide affordable, healthy, authentic, quality controlled food to our customers. Our objective is to create more repeat customers and give a platforms for food enthusiasts to connect.</a:t>
            </a:r>
          </a:p>
          <a:p>
            <a:r>
              <a:rPr lang="en-US" dirty="0" smtClean="0"/>
              <a:t>This system can also be used as an ordering system in the restaurants and can eliminate the need of a server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29ADE17B-E261-154E-B21C-87747837C00C}"/>
              </a:ext>
            </a:extLst>
          </p:cNvPr>
          <p:cNvSpPr txBox="1">
            <a:spLocks/>
          </p:cNvSpPr>
          <p:nvPr/>
        </p:nvSpPr>
        <p:spPr>
          <a:xfrm>
            <a:off x="3016827" y="1265100"/>
            <a:ext cx="2930433" cy="26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What are we not trying to achieve: </a:t>
            </a:r>
          </a:p>
          <a:p>
            <a:pPr lvl="0"/>
            <a:r>
              <a:rPr lang="en-US" dirty="0"/>
              <a:t>We are not creating a food delivery service. </a:t>
            </a:r>
          </a:p>
          <a:p>
            <a:pPr lvl="0"/>
            <a:r>
              <a:rPr lang="en-US" dirty="0"/>
              <a:t>We are not just any other food ordering platform which caters to big food companies but our specialty is food prepared by local skilled chefs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190F8AD9-E870-784C-BA94-4D7E85C00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955"/>
            <a:ext cx="2127738" cy="58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794661"/>
      </p:ext>
    </p:extLst>
  </p:cSld>
  <p:clrMapOvr>
    <a:masterClrMapping/>
  </p:clrMapOvr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570</Words>
  <Application>Microsoft Macintosh PowerPoint</Application>
  <PresentationFormat>On-screen Show (16:9)</PresentationFormat>
  <Paragraphs>95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Lato Hairline</vt:lpstr>
      <vt:lpstr>Lato Light</vt:lpstr>
      <vt:lpstr>Lucida Bright</vt:lpstr>
      <vt:lpstr>Arial</vt:lpstr>
      <vt:lpstr>Eglamour template</vt:lpstr>
      <vt:lpstr>PowerPoint Presentation</vt:lpstr>
      <vt:lpstr>Storyboard</vt:lpstr>
      <vt:lpstr>PowerPoint Presentation</vt:lpstr>
      <vt:lpstr>Flaws</vt:lpstr>
      <vt:lpstr>Moonshots</vt:lpstr>
      <vt:lpstr>Product Objectives</vt:lpstr>
      <vt:lpstr>User Personas</vt:lpstr>
      <vt:lpstr>Structural Plane</vt:lpstr>
      <vt:lpstr>Application Objective</vt:lpstr>
      <vt:lpstr>End to End Flow</vt:lpstr>
      <vt:lpstr>Data Model</vt:lpstr>
      <vt:lpstr>Main storyboard and file structure </vt:lpstr>
      <vt:lpstr>Home Page</vt:lpstr>
      <vt:lpstr>Some cool features of Food Share</vt:lpstr>
      <vt:lpstr>Fancy cuisine based meal search at user side</vt:lpstr>
      <vt:lpstr>Cuisine Picker  (Chef side)</vt:lpstr>
      <vt:lpstr>Cuisine Picker  (User side)</vt:lpstr>
      <vt:lpstr>Improvements in the near future</vt:lpstr>
      <vt:lpstr>Thank You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Prateek Arora</cp:lastModifiedBy>
  <cp:revision>22</cp:revision>
  <dcterms:modified xsi:type="dcterms:W3CDTF">2018-12-08T16:28:27Z</dcterms:modified>
</cp:coreProperties>
</file>